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b0f48a851f_0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b0f48a851f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b0f48a851f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b0f48a851f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b0f48a851f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b0f48a851f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b0f48a851f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b0f48a851f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b0f48a851f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b0f48a851f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b0f48a851f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b0f48a851f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b0f48a851f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b0f48a851f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b0f48a851f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b0f48a851f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b0f48a851f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b0f48a851f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b0f48a851f_0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b0f48a851f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D9D2E9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D9D2E9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Relationship Id="rId6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502999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Studying satellite galaxies for the ARRAKIHS mission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592549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">
                <a:solidFill>
                  <a:schemeClr val="dk1"/>
                </a:solidFill>
              </a:rPr>
              <a:t>Juba Barrios Ortiz</a:t>
            </a:r>
            <a:endParaRPr b="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">
                <a:solidFill>
                  <a:schemeClr val="dk1"/>
                </a:solidFill>
              </a:rPr>
              <a:t>Mar</a:t>
            </a:r>
            <a:r>
              <a:rPr b="0" lang="es">
                <a:solidFill>
                  <a:schemeClr val="dk1"/>
                </a:solidFill>
              </a:rPr>
              <a:t>ía de los Ángeles Gómez Flechoso &amp; Helena Domínguez Sáncehz</a:t>
            </a:r>
            <a:endParaRPr b="0">
              <a:solidFill>
                <a:schemeClr val="dk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575" y="4012684"/>
            <a:ext cx="1548876" cy="85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8851" y="4012259"/>
            <a:ext cx="952500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95750" y="3926522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32646" y="3926509"/>
            <a:ext cx="1033909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50950" y="3926522"/>
            <a:ext cx="740841" cy="102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Summary and future work</a:t>
            </a:r>
            <a:endParaRPr/>
          </a:p>
        </p:txBody>
      </p:sp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Creation of ARRAKIHS-like simulated images with dwarf galaxies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Detection algorithms for these galaxies and completeness plots in each band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Photometric catalogs of the images (background + dwarf galaxies) to study the properties of the satellites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Use of photometric properties to identify our targets in the images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5" name="Google Shape;145;p2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Images with 100 dwarf galaxies following an expected distribution function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Add a central galaxy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More checks (always)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>
                <a:solidFill>
                  <a:schemeClr val="dk1"/>
                </a:solidFill>
              </a:rPr>
              <a:t>Turn this into a nice paper that people will really like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Thanks!!</a:t>
            </a:r>
            <a:endParaRPr/>
          </a:p>
        </p:txBody>
      </p:sp>
      <p:sp>
        <p:nvSpPr>
          <p:cNvPr id="152" name="Google Shape;152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">
                <a:solidFill>
                  <a:srgbClr val="000000"/>
                </a:solidFill>
              </a:rPr>
              <a:t>This work has been supported by PIPF-2023/TEC-30588 grant funded by Comunidad de Madrid and PID2022-138896NB-C55, funded by MCIN/AEI/10.13039/501100011033/FEDER, EU</a:t>
            </a:r>
            <a:endParaRPr b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s"/>
              <a:t>Context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</a:rPr>
              <a:t>ΛCDM predicts a tail of satellites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Hierarchical structure formation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A</a:t>
            </a:r>
            <a:r>
              <a:rPr lang="es"/>
              <a:t>bundant population of subhalos that (a fraction) should host satellite galaxies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/>
              <a:t>Deep surveys have discovered many ultra-faint satellites, alleviating the tension</a:t>
            </a:r>
            <a:endParaRPr/>
          </a:p>
        </p:txBody>
      </p:sp>
      <p:sp>
        <p:nvSpPr>
          <p:cNvPr id="67" name="Google Shape;67;p1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00"/>
                </a:solidFill>
              </a:rPr>
              <a:t>LSB makes detection difficult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000000"/>
                </a:solidFill>
              </a:rPr>
              <a:t>Fainter than the sky (μB​ ≳ 23 mag/arcsec²)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000000"/>
                </a:solidFill>
              </a:rPr>
              <a:t>High M/L, i.e, dominated by DM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000000"/>
                </a:solidFill>
              </a:rPr>
              <a:t>Detected with deep surveys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000000"/>
                </a:solidFill>
              </a:rPr>
              <a:t>Key for the study of dwarf galaxies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ARRAKIHS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Study of </a:t>
            </a:r>
            <a:r>
              <a:rPr lang="es"/>
              <a:t>the LSB Universe (++deep): H</a:t>
            </a:r>
            <a:r>
              <a:rPr lang="es"/>
              <a:t>aloes, stellar streams  and dwarf galaxies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4 bands: 2 NIR &amp; 2 VIS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Launch in 2030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Nearby Milky Way - like galaxies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400" y="3160275"/>
            <a:ext cx="2508500" cy="1408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2812" y="1152475"/>
            <a:ext cx="2899071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SIMULATED IMAGES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Plummer models for satellites (SB maps)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Illustris simulation background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Dwarf processing and injection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 b="5825" l="28175" r="28913" t="2582"/>
          <a:stretch/>
        </p:blipFill>
        <p:spPr>
          <a:xfrm>
            <a:off x="1301711" y="2569255"/>
            <a:ext cx="2019874" cy="186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 rotWithShape="1">
          <a:blip r:embed="rId4">
            <a:alphaModFix/>
          </a:blip>
          <a:srcRect b="5403" l="27657" r="27179" t="787"/>
          <a:stretch/>
        </p:blipFill>
        <p:spPr>
          <a:xfrm>
            <a:off x="5157825" y="1017725"/>
            <a:ext cx="3674462" cy="355114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/>
          <p:nvPr/>
        </p:nvSpPr>
        <p:spPr>
          <a:xfrm>
            <a:off x="3264725" y="3379275"/>
            <a:ext cx="1967100" cy="299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41B47"/>
          </a:solidFill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SIMULATED IMAGES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Plummer models for satellites (SB maps)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Illustris simulation background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Dwarf processing and injection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 rotWithShape="1">
          <a:blip r:embed="rId3">
            <a:alphaModFix/>
          </a:blip>
          <a:srcRect b="5483" l="27950" r="28082" t="1102"/>
          <a:stretch/>
        </p:blipFill>
        <p:spPr>
          <a:xfrm>
            <a:off x="1270650" y="2787350"/>
            <a:ext cx="2081976" cy="208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9425" y="837825"/>
            <a:ext cx="3823249" cy="37714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17"/>
          <p:cNvCxnSpPr/>
          <p:nvPr/>
        </p:nvCxnSpPr>
        <p:spPr>
          <a:xfrm flipH="1" rot="10800000">
            <a:off x="2595225" y="1584000"/>
            <a:ext cx="2635200" cy="21915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" name="Google Shape;97;p17"/>
          <p:cNvCxnSpPr/>
          <p:nvPr/>
        </p:nvCxnSpPr>
        <p:spPr>
          <a:xfrm>
            <a:off x="2602125" y="3830700"/>
            <a:ext cx="3237000" cy="5040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Detecting the satellites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GnuAstro detection with NoiseChisel: Clumps division of the image and match with dwarf positions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VIS2 catalogue: Photometry of all the clumps.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Catalogue in other bands: Forced photometry in VIS2 clumps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/>
              <a:t>Completeness plots: Detection rates vs M0/SB</a:t>
            </a:r>
            <a:endParaRPr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4725" y="191675"/>
            <a:ext cx="2475257" cy="246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5375" y="2717850"/>
            <a:ext cx="2193947" cy="21835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 flipH="1" rot="10800000">
            <a:off x="5742600" y="1283975"/>
            <a:ext cx="1249200" cy="14562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" name="Google Shape;108;p18"/>
          <p:cNvCxnSpPr/>
          <p:nvPr/>
        </p:nvCxnSpPr>
        <p:spPr>
          <a:xfrm rot="10800000">
            <a:off x="7019500" y="1283950"/>
            <a:ext cx="918000" cy="14424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9" name="Google Shape;10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Detecting the satellites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GnuAstro detection with NoiseChisel: Clumps division of the image and match with dwarf positions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VIS2 catalogue: Photometry of all the clumps.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Catalogue in other bands: Forced photometry in VIS2 clumps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Completeness plots: Detection rates vs M0/SB</a:t>
            </a:r>
            <a:endParaRPr/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233098"/>
            <a:ext cx="3999898" cy="2382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 rotWithShape="1">
          <a:blip r:embed="rId4">
            <a:alphaModFix/>
          </a:blip>
          <a:srcRect b="0" l="0" r="49969" t="9099"/>
          <a:stretch/>
        </p:blipFill>
        <p:spPr>
          <a:xfrm>
            <a:off x="5198713" y="2696604"/>
            <a:ext cx="3267272" cy="238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Characterizing the dwarfs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Info about size, SB, colors, ...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Injected models vs dwf clumps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GT vs dwf clumps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Bkg clumps vs dwf clumps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2509" y="1152475"/>
            <a:ext cx="1958973" cy="1824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4350" y="1155797"/>
            <a:ext cx="1958974" cy="1817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2500" y="3212238"/>
            <a:ext cx="1958973" cy="162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4350" y="3222173"/>
            <a:ext cx="1958975" cy="160244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Machine learning: clumps automatized classification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Use of AdaBoost algorithms to characterize dwarfs vs background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Automated separation of dwarfs in ARRAKIHS-like images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4150" y="1152475"/>
            <a:ext cx="4198149" cy="3820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317" y="2458850"/>
            <a:ext cx="3206676" cy="2514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