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_rels/presentation.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21.xml.rels" ContentType="application/vnd.openxmlformats-package.relationships+xml"/>
  <Override PartName="/ppt/slideLayouts/_rels/slideLayout13.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2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15.xml" ContentType="application/vnd.openxmlformats-officedocument.presentationml.slideLayout+xml"/>
  <Override PartName="/ppt/slideLayouts/slideLayout24.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heme/theme25.xml" ContentType="application/vnd.openxmlformats-officedocument.theme+xml"/>
  <Override PartName="/ppt/slides/_rels/slide3.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19.xml.rels" ContentType="application/vnd.openxmlformats-package.relationships+xml"/>
  <Override PartName="/ppt/slides/_rels/slide26.xml.rels" ContentType="application/vnd.openxmlformats-package.relationships+xml"/>
  <Override PartName="/ppt/slides/_rels/slide17.xml.rels" ContentType="application/vnd.openxmlformats-package.relationships+xml"/>
  <Override PartName="/ppt/slides/_rels/slide24.xml.rels" ContentType="application/vnd.openxmlformats-package.relationships+xml"/>
  <Override PartName="/ppt/slides/_rels/slide31.xml.rels" ContentType="application/vnd.openxmlformats-package.relationships+xml"/>
  <Override PartName="/ppt/slides/_rels/slide18.xml.rels" ContentType="application/vnd.openxmlformats-package.relationships+xml"/>
  <Override PartName="/ppt/slides/_rels/slide25.xml.rels" ContentType="application/vnd.openxmlformats-package.relationships+xml"/>
  <Override PartName="/ppt/slides/_rels/slide32.xml.rels" ContentType="application/vnd.openxmlformats-package.relationships+xml"/>
  <Override PartName="/ppt/slides/_rels/slide23.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28.xml.rels" ContentType="application/vnd.openxmlformats-package.relationships+xml"/>
  <Override PartName="/ppt/slides/_rels/slide2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4.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31.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_rels/notesSlide19.xml.rels" ContentType="application/vnd.openxmlformats-package.relationships+xml"/>
  <Override PartName="/ppt/notesSlides/_rels/notesSlide26.xml.rels" ContentType="application/vnd.openxmlformats-package.relationships+xml"/>
  <Override PartName="/ppt/notesSlides/_rels/notesSlide3.xml.rels" ContentType="application/vnd.openxmlformats-package.relationships+xml"/>
  <Override PartName="/ppt/notesSlides/_rels/notesSlide15.xml.rels" ContentType="application/vnd.openxmlformats-package.relationships+xml"/>
  <Override PartName="/ppt/notesSlides/_rels/notesSlide25.xml.rels" ContentType="application/vnd.openxmlformats-package.relationships+xml"/>
  <Override PartName="/ppt/notesSlides/_rels/notesSlide18.xml.rels" ContentType="application/vnd.openxmlformats-package.relationships+xml"/>
  <Override PartName="/ppt/notesSlides/_rels/notesSlide20.xml.rels" ContentType="application/vnd.openxmlformats-package.relationships+xml"/>
  <Override PartName="/ppt/notesSlides/_rels/notesSlide13.xml.rels" ContentType="application/vnd.openxmlformats-package.relationships+xml"/>
  <Override PartName="/ppt/notesSlides/_rels/notesSlide2.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4.xml.rels" ContentType="application/vnd.openxmlformats-package.relationships+xml"/>
  <Override PartName="/ppt/notesSlides/notesSlide2.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Masters/_rels/notesMaster1.xml.rels" ContentType="application/vnd.openxmlformats-package.relationships+xml"/>
  <Override PartName="/ppt/notesMasters/notesMaster1.xml" ContentType="application/vnd.openxmlformats-officedocument.presentationml.notesMaster+xml"/>
  <Override PartName="/ppt/presProps.xml" ContentType="application/vnd.openxmlformats-officedocument.presentationml.presProps+xml"/>
  <Override PartName="/ppt/slideMasters/_rels/slideMaster1.xml.rels" ContentType="application/vnd.openxmlformats-package.relationships+xml"/>
  <Override PartName="/ppt/slideMasters/slideMaster1.xml" ContentType="application/vnd.openxmlformats-officedocument.presentationml.slideMaster+xml"/>
  <Override PartName="/ppt/embeddings/oleObject1.bin" ContentType="application/vnd.openxmlformats-officedocument.oleObject"/>
  <Override PartName="/ppt/media/image36.tif" ContentType="image/tiff"/>
  <Override PartName="/ppt/media/image24.wmf" ContentType="image/x-wmf"/>
  <Override PartName="/ppt/media/image49.wmf" ContentType="image/x-wmf"/>
  <Override PartName="/ppt/media/image23.wmf" ContentType="image/x-wmf"/>
  <Override PartName="/ppt/media/image20.wmf" ContentType="image/x-wmf"/>
  <Override PartName="/ppt/media/image5.wmf" ContentType="image/x-wmf"/>
  <Override PartName="/ppt/media/image35.png" ContentType="image/png"/>
  <Override PartName="/ppt/media/image10.png" ContentType="image/png"/>
  <Override PartName="/ppt/media/image34.png" ContentType="image/png"/>
  <Override PartName="/ppt/media/image33.png" ContentType="image/png"/>
  <Override PartName="/ppt/media/image19.jpeg" ContentType="image/jpeg"/>
  <Override PartName="/ppt/media/image32.png" ContentType="image/png"/>
  <Override PartName="/ppt/media/image57.png" ContentType="image/png"/>
  <Override PartName="/ppt/media/image31.png" ContentType="image/png"/>
  <Override PartName="/ppt/media/image54.jpeg" ContentType="image/jpeg"/>
  <Override PartName="/ppt/media/image56.png" ContentType="image/png"/>
  <Override PartName="/ppt/media/image30.png" ContentType="image/png"/>
  <Override PartName="/ppt/media/image55.png" ContentType="image/png"/>
  <Override PartName="/ppt/media/image28.png" ContentType="image/png"/>
  <Override PartName="/ppt/media/image16.jpeg" ContentType="image/jpeg"/>
  <Override PartName="/ppt/media/image26.png" ContentType="image/png"/>
  <Override PartName="/ppt/media/image25.png" ContentType="image/png"/>
  <Override PartName="/ppt/media/image22.png" ContentType="image/png"/>
  <Override PartName="/ppt/media/image47.png" ContentType="image/png"/>
  <Override PartName="/ppt/media/image21.png" ContentType="image/png"/>
  <Override PartName="/ppt/media/image46.png" ContentType="image/png"/>
  <Override PartName="/ppt/media/image6.png" ContentType="image/png"/>
  <Override PartName="/ppt/media/image65.wmf" ContentType="image/x-wmf"/>
  <Override PartName="/ppt/media/image12.png" ContentType="image/png"/>
  <Override PartName="/ppt/media/image37.png" ContentType="image/png"/>
  <Override PartName="/ppt/media/image3.png" ContentType="image/png"/>
  <Override PartName="/ppt/media/image62.wmf" ContentType="image/x-wmf"/>
  <Override PartName="/ppt/media/image4.png" ContentType="image/png"/>
  <Override PartName="/ppt/media/image63.wmf" ContentType="image/x-wmf"/>
  <Override PartName="/ppt/media/image38.tif" ContentType="image/tiff"/>
  <Override PartName="/ppt/media/image50.wmf" ContentType="image/x-wmf"/>
  <Override PartName="/ppt/media/image64.wmf" ContentType="image/x-wmf"/>
  <Override PartName="/ppt/media/image70.wmf" ContentType="image/x-wmf"/>
  <Override PartName="/ppt/media/image59.wmf" ContentType="image/x-wmf"/>
  <Override PartName="/ppt/media/image58.wmf" ContentType="image/x-wmf"/>
  <Override PartName="/ppt/media/image51.wmf" ContentType="image/x-wmf"/>
  <Override PartName="/ppt/media/image53.wmf" ContentType="image/x-wmf"/>
  <Override PartName="/ppt/media/image40.png" ContentType="image/png"/>
  <Override PartName="/ppt/media/image43.png" ContentType="image/png"/>
  <Override PartName="/ppt/media/image68.png" ContentType="image/png"/>
  <Override PartName="/ppt/media/image45.png" ContentType="image/png"/>
  <Override PartName="/ppt/media/image41.png" ContentType="image/png"/>
  <Override PartName="/ppt/media/image42.png" ContentType="image/png"/>
  <Override PartName="/ppt/media/image69.png" ContentType="image/png"/>
  <Override PartName="/ppt/media/image44.png" ContentType="image/png"/>
  <Override PartName="/ppt/media/image11.png" ContentType="image/png"/>
  <Override PartName="/ppt/media/image15.png" ContentType="image/png"/>
  <Override PartName="/ppt/media/image9.png" ContentType="image/png"/>
  <Override PartName="/ppt/media/image39.png" ContentType="image/png"/>
  <Override PartName="/ppt/media/image14.png" ContentType="image/png"/>
  <Override PartName="/ppt/media/image67.wmf" ContentType="image/x-wmf"/>
  <Override PartName="/ppt/media/image8.png" ContentType="image/png"/>
  <Override PartName="/ppt/media/image66.wmf" ContentType="image/x-wmf"/>
  <Override PartName="/ppt/media/image7.png" ContentType="image/png"/>
  <Override PartName="/ppt/media/image61.wmf" ContentType="image/x-wmf"/>
  <Override PartName="/ppt/media/image2.png" ContentType="image/png"/>
  <Override PartName="/ppt/media/image60.wmf" ContentType="image/x-wmf"/>
  <Override PartName="/ppt/media/image1.png" ContentType="image/png"/>
  <Override PartName="/ppt/media/image48.png" ContentType="image/png"/>
  <Override PartName="/ppt/media/image18.jpeg" ContentType="image/jpeg"/>
  <Override PartName="/ppt/media/image27.jpeg" ContentType="image/jpeg"/>
  <Override PartName="/ppt/media/image52.wmf" ContentType="image/x-wmf"/>
  <Override PartName="/ppt/media/image29.jpeg" ContentType="image/jpeg"/>
  <Override PartName="/ppt/media/image13.png" ContentType="image/png"/>
  <Override PartName="/ppt/media/image17.jpeg" ContentType="image/jpeg"/>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0" y="812520"/>
            <a:ext cx="0" cy="0"/>
          </a:xfrm>
          <a:prstGeom prst="rect">
            <a:avLst/>
          </a:prstGeom>
          <a:noFill/>
          <a:ln w="0">
            <a:noFill/>
          </a:ln>
        </p:spPr>
        <p:txBody>
          <a:bodyPr lIns="0" rIns="0" tIns="0" bIns="0" anchor="ctr">
            <a:noAutofit/>
          </a:bodyPr>
          <a:p>
            <a:r>
              <a:rPr b="0" lang="en-IT" sz="1800" spc="-1" strike="noStrike">
                <a:solidFill>
                  <a:schemeClr val="dk1"/>
                </a:solidFill>
                <a:latin typeface="Aptos"/>
              </a:rPr>
              <a:t>Click to move the slide</a:t>
            </a:r>
            <a:endParaRPr b="0" lang="en-IT" sz="1800" spc="-1" strike="noStrike">
              <a:solidFill>
                <a:schemeClr val="dk1"/>
              </a:solidFill>
              <a:latin typeface="Aptos"/>
            </a:endParaRPr>
          </a:p>
        </p:txBody>
      </p:sp>
      <p:sp>
        <p:nvSpPr>
          <p:cNvPr id="199"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en-GB" sz="2000" spc="-1" strike="noStrike">
                <a:solidFill>
                  <a:srgbClr val="000000"/>
                </a:solidFill>
                <a:latin typeface="Calibri"/>
              </a:rPr>
              <a:t>Click to edit the notes format</a:t>
            </a:r>
            <a:endParaRPr b="0" lang="en-GB" sz="2000" spc="-1" strike="noStrike">
              <a:solidFill>
                <a:srgbClr val="000000"/>
              </a:solidFill>
              <a:latin typeface="Calibri"/>
            </a:endParaRPr>
          </a:p>
        </p:txBody>
      </p:sp>
      <p:sp>
        <p:nvSpPr>
          <p:cNvPr id="200"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GB" sz="1400" spc="-1" strike="noStrike">
                <a:solidFill>
                  <a:srgbClr val="000000"/>
                </a:solidFill>
                <a:latin typeface="Calibri"/>
              </a:rPr>
              <a:t>&lt;header&gt;</a:t>
            </a:r>
            <a:endParaRPr b="0" lang="en-GB" sz="1400" spc="-1" strike="noStrike">
              <a:solidFill>
                <a:srgbClr val="000000"/>
              </a:solidFill>
              <a:latin typeface="Calibri"/>
            </a:endParaRPr>
          </a:p>
        </p:txBody>
      </p:sp>
      <p:sp>
        <p:nvSpPr>
          <p:cNvPr id="201" name="PlaceHolder 4"/>
          <p:cNvSpPr>
            <a:spLocks noGrp="1"/>
          </p:cNvSpPr>
          <p:nvPr>
            <p:ph type="dt" idx="64"/>
          </p:nvPr>
        </p:nvSpPr>
        <p:spPr>
          <a:xfrm>
            <a:off x="4278960" y="0"/>
            <a:ext cx="3280680" cy="534240"/>
          </a:xfrm>
          <a:prstGeom prst="rect">
            <a:avLst/>
          </a:prstGeom>
          <a:noFill/>
          <a:ln w="0">
            <a:noFill/>
          </a:ln>
        </p:spPr>
        <p:txBody>
          <a:bodyPr lIns="0" rIns="0" tIns="0" bIns="0" anchor="t">
            <a:noAutofit/>
          </a:bodyPr>
          <a:lstStyle>
            <a:lvl1pPr indent="0" algn="r">
              <a:buNone/>
              <a:defRPr b="0" lang="en-GB" sz="1400" spc="-1" strike="noStrike">
                <a:solidFill>
                  <a:srgbClr val="000000"/>
                </a:solidFill>
                <a:latin typeface="Calibri"/>
              </a:defRPr>
            </a:lvl1pPr>
          </a:lstStyle>
          <a:p>
            <a:pPr indent="0" algn="r">
              <a:buNone/>
            </a:pPr>
            <a:r>
              <a:rPr b="0" lang="en-GB" sz="1400" spc="-1" strike="noStrike">
                <a:solidFill>
                  <a:srgbClr val="000000"/>
                </a:solidFill>
                <a:latin typeface="Calibri"/>
              </a:rPr>
              <a:t>&lt;date/time&gt;</a:t>
            </a:r>
            <a:endParaRPr b="0" lang="en-GB" sz="1400" spc="-1" strike="noStrike">
              <a:solidFill>
                <a:srgbClr val="000000"/>
              </a:solidFill>
              <a:latin typeface="Calibri"/>
            </a:endParaRPr>
          </a:p>
        </p:txBody>
      </p:sp>
      <p:sp>
        <p:nvSpPr>
          <p:cNvPr id="202" name="PlaceHolder 5"/>
          <p:cNvSpPr>
            <a:spLocks noGrp="1"/>
          </p:cNvSpPr>
          <p:nvPr>
            <p:ph type="ftr" idx="65"/>
          </p:nvPr>
        </p:nvSpPr>
        <p:spPr>
          <a:xfrm>
            <a:off x="0" y="10157400"/>
            <a:ext cx="3280680" cy="534240"/>
          </a:xfrm>
          <a:prstGeom prst="rect">
            <a:avLst/>
          </a:prstGeom>
          <a:noFill/>
          <a:ln w="0">
            <a:noFill/>
          </a:ln>
        </p:spPr>
        <p:txBody>
          <a:bodyPr lIns="0" rIns="0" tIns="0" bIns="0" anchor="b">
            <a:noAutofit/>
          </a:bodyPr>
          <a:lstStyle>
            <a:lvl1pPr indent="0">
              <a:buNone/>
              <a:defRPr b="0" lang="en-GB" sz="1400" spc="-1" strike="noStrike">
                <a:solidFill>
                  <a:srgbClr val="000000"/>
                </a:solidFill>
                <a:latin typeface="Calibri"/>
              </a:defRPr>
            </a:lvl1pPr>
          </a:lstStyle>
          <a:p>
            <a:pPr indent="0">
              <a:buNone/>
            </a:pPr>
            <a:r>
              <a:rPr b="0" lang="en-GB" sz="1400" spc="-1" strike="noStrike">
                <a:solidFill>
                  <a:srgbClr val="000000"/>
                </a:solidFill>
                <a:latin typeface="Calibri"/>
              </a:rPr>
              <a:t>&lt;footer&gt;</a:t>
            </a:r>
            <a:endParaRPr b="0" lang="en-GB" sz="1400" spc="-1" strike="noStrike">
              <a:solidFill>
                <a:srgbClr val="000000"/>
              </a:solidFill>
              <a:latin typeface="Calibri"/>
            </a:endParaRPr>
          </a:p>
        </p:txBody>
      </p:sp>
      <p:sp>
        <p:nvSpPr>
          <p:cNvPr id="203" name="PlaceHolder 6"/>
          <p:cNvSpPr>
            <a:spLocks noGrp="1"/>
          </p:cNvSpPr>
          <p:nvPr>
            <p:ph type="sldNum" idx="66"/>
          </p:nvPr>
        </p:nvSpPr>
        <p:spPr>
          <a:xfrm>
            <a:off x="4278960" y="10157400"/>
            <a:ext cx="3280680" cy="534240"/>
          </a:xfrm>
          <a:prstGeom prst="rect">
            <a:avLst/>
          </a:prstGeom>
          <a:noFill/>
          <a:ln w="0">
            <a:noFill/>
          </a:ln>
        </p:spPr>
        <p:txBody>
          <a:bodyPr lIns="0" rIns="0" tIns="0" bIns="0" anchor="b">
            <a:noAutofit/>
          </a:bodyPr>
          <a:lstStyle>
            <a:lvl1pPr indent="0" algn="r">
              <a:buNone/>
              <a:defRPr b="0" lang="en-GB" sz="1400" spc="-1" strike="noStrike">
                <a:solidFill>
                  <a:srgbClr val="000000"/>
                </a:solidFill>
                <a:latin typeface="Calibri"/>
              </a:defRPr>
            </a:lvl1pPr>
          </a:lstStyle>
          <a:p>
            <a:pPr indent="0" algn="r">
              <a:buNone/>
            </a:pPr>
            <a:fld id="{86FDCDE8-96B6-43DD-92C0-C2F0818A9A79}" type="slidenum">
              <a:rPr b="0" lang="en-GB" sz="1400" spc="-1" strike="noStrike">
                <a:solidFill>
                  <a:srgbClr val="000000"/>
                </a:solidFill>
                <a:latin typeface="Calibri"/>
              </a:rPr>
              <a:t>&lt;number&gt;</a:t>
            </a:fld>
            <a:endParaRPr b="0" lang="en-GB"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PlaceHolder 1"/>
          <p:cNvSpPr>
            <a:spLocks noGrp="1"/>
          </p:cNvSpPr>
          <p:nvPr>
            <p:ph type="sldImg"/>
          </p:nvPr>
        </p:nvSpPr>
        <p:spPr>
          <a:xfrm>
            <a:off x="685800" y="1143000"/>
            <a:ext cx="5486040" cy="3085920"/>
          </a:xfrm>
          <a:prstGeom prst="rect">
            <a:avLst/>
          </a:prstGeom>
          <a:ln w="0">
            <a:noFill/>
          </a:ln>
        </p:spPr>
      </p:sp>
      <p:sp>
        <p:nvSpPr>
          <p:cNvPr id="531"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Access by ladders from operational floor </a:t>
            </a:r>
            <a:endParaRPr b="0" lang="en-GB"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Catwalks for maintenance of Apex Shutter, actuators, HVAC system </a:t>
            </a:r>
            <a:endParaRPr b="0" lang="en-GB" sz="2000" spc="-1" strike="noStrike">
              <a:solidFill>
                <a:srgbClr val="000000"/>
              </a:solidFill>
              <a:latin typeface="Calibri"/>
            </a:endParaRPr>
          </a:p>
          <a:p>
            <a:pPr marL="216000" indent="0">
              <a:lnSpc>
                <a:spcPct val="100000"/>
              </a:lnSpc>
              <a:buNone/>
            </a:pPr>
            <a:endParaRPr b="0" lang="en-GB" sz="2000" spc="-1" strike="noStrike">
              <a:solidFill>
                <a:srgbClr val="000000"/>
              </a:solidFill>
              <a:latin typeface="Calibri"/>
            </a:endParaRPr>
          </a:p>
          <a:p>
            <a:pPr marL="216000" indent="0">
              <a:lnSpc>
                <a:spcPct val="100000"/>
              </a:lnSpc>
              <a:buNone/>
            </a:pPr>
            <a:r>
              <a:rPr b="0" lang="de-DE" sz="2000" spc="-1" strike="noStrike" u="sng">
                <a:solidFill>
                  <a:srgbClr val="000000"/>
                </a:solidFill>
                <a:uFillTx/>
                <a:latin typeface="Calibri"/>
              </a:rPr>
              <a:t>Apex shutter </a:t>
            </a:r>
            <a:endParaRPr b="0" lang="en-GB"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Spherical shape fits best (11m)</a:t>
            </a:r>
            <a:endParaRPr b="0" lang="en-GB"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Watermanagement: Tub collects </a:t>
            </a:r>
            <a:endParaRPr b="0" lang="en-GB"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Gore-Tex film: enviromental protaction, and </a:t>
            </a:r>
            <a:endParaRPr b="0" lang="en-GB" sz="2000" spc="-1" strike="noStrike">
              <a:solidFill>
                <a:srgbClr val="000000"/>
              </a:solidFill>
              <a:latin typeface="Calibri"/>
            </a:endParaRPr>
          </a:p>
        </p:txBody>
      </p:sp>
      <p:sp>
        <p:nvSpPr>
          <p:cNvPr id="532" name="PlaceHolder 3"/>
          <p:cNvSpPr>
            <a:spLocks noGrp="1"/>
          </p:cNvSpPr>
          <p:nvPr>
            <p:ph type="sldNum" idx="85"/>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FB1F2753-F737-4DFA-BA68-09A53C2F852C}" type="slidenum">
              <a:rPr b="0" lang="de-DE"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PlaceHolder 1"/>
          <p:cNvSpPr>
            <a:spLocks noGrp="1"/>
          </p:cNvSpPr>
          <p:nvPr>
            <p:ph type="sldImg"/>
          </p:nvPr>
        </p:nvSpPr>
        <p:spPr>
          <a:xfrm>
            <a:off x="685800" y="1143000"/>
            <a:ext cx="5486040" cy="3085920"/>
          </a:xfrm>
          <a:prstGeom prst="rect">
            <a:avLst/>
          </a:prstGeom>
          <a:ln w="0">
            <a:noFill/>
          </a:ln>
        </p:spPr>
      </p:sp>
      <p:sp>
        <p:nvSpPr>
          <p:cNvPr id="534"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de-DE" sz="2000" spc="-1" strike="noStrike">
                <a:solidFill>
                  <a:srgbClr val="000000"/>
                </a:solidFill>
                <a:latin typeface="Calibri"/>
              </a:rPr>
              <a:t>5323 tiles</a:t>
            </a:r>
            <a:endParaRPr b="0" lang="en-GB" sz="2000" spc="-1" strike="noStrike">
              <a:solidFill>
                <a:srgbClr val="000000"/>
              </a:solidFill>
              <a:latin typeface="Calibri"/>
            </a:endParaRPr>
          </a:p>
          <a:p>
            <a:pPr marL="216000" indent="0">
              <a:lnSpc>
                <a:spcPct val="100000"/>
              </a:lnSpc>
              <a:buNone/>
            </a:pPr>
            <a:r>
              <a:rPr b="0" lang="de-DE" sz="2000" spc="-1" strike="noStrike">
                <a:solidFill>
                  <a:srgbClr val="000000"/>
                </a:solidFill>
                <a:latin typeface="Calibri"/>
              </a:rPr>
              <a:t>Maximum decoupled from deformation,</a:t>
            </a:r>
            <a:endParaRPr b="0" lang="en-GB" sz="2000" spc="-1" strike="noStrike">
              <a:solidFill>
                <a:srgbClr val="000000"/>
              </a:solidFill>
              <a:latin typeface="Calibri"/>
            </a:endParaRPr>
          </a:p>
          <a:p>
            <a:pPr marL="216000" indent="0">
              <a:lnSpc>
                <a:spcPct val="100000"/>
              </a:lnSpc>
              <a:buNone/>
            </a:pPr>
            <a:endParaRPr b="0" lang="en-GB" sz="2000" spc="-1" strike="noStrike">
              <a:solidFill>
                <a:srgbClr val="000000"/>
              </a:solidFill>
              <a:latin typeface="Calibri"/>
            </a:endParaRPr>
          </a:p>
        </p:txBody>
      </p:sp>
      <p:sp>
        <p:nvSpPr>
          <p:cNvPr id="535" name="PlaceHolder 3"/>
          <p:cNvSpPr>
            <a:spLocks noGrp="1"/>
          </p:cNvSpPr>
          <p:nvPr>
            <p:ph type="sldNum" idx="86"/>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76415839-169E-4839-B23B-38324A155D65}" type="slidenum">
              <a:rPr b="0" lang="de-DE"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PlaceHolder 1"/>
          <p:cNvSpPr>
            <a:spLocks noGrp="1"/>
          </p:cNvSpPr>
          <p:nvPr>
            <p:ph type="sldImg"/>
          </p:nvPr>
        </p:nvSpPr>
        <p:spPr>
          <a:xfrm>
            <a:off x="380880" y="685800"/>
            <a:ext cx="6095520" cy="3428640"/>
          </a:xfrm>
          <a:prstGeom prst="rect">
            <a:avLst/>
          </a:prstGeom>
          <a:ln w="0">
            <a:noFill/>
          </a:ln>
        </p:spPr>
      </p:sp>
      <p:sp>
        <p:nvSpPr>
          <p:cNvPr id="537"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Calibri"/>
              </a:rPr>
              <a:t>Important point: we will need corrections in the receivers.</a:t>
            </a:r>
            <a:endParaRPr b="0" lang="en-GB" sz="2000" spc="-1" strike="noStrike">
              <a:solidFill>
                <a:srgbClr val="000000"/>
              </a:solidFill>
              <a:latin typeface="Calibri"/>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PlaceHolder 1"/>
          <p:cNvSpPr>
            <a:spLocks noGrp="1"/>
          </p:cNvSpPr>
          <p:nvPr>
            <p:ph type="sldImg"/>
          </p:nvPr>
        </p:nvSpPr>
        <p:spPr>
          <a:xfrm>
            <a:off x="685800" y="1143000"/>
            <a:ext cx="5486040" cy="3085920"/>
          </a:xfrm>
          <a:prstGeom prst="rect">
            <a:avLst/>
          </a:prstGeom>
          <a:ln w="0">
            <a:noFill/>
          </a:ln>
        </p:spPr>
      </p:sp>
      <p:sp>
        <p:nvSpPr>
          <p:cNvPr id="539"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Calibri"/>
              </a:rPr>
              <a:t>These corrections are standard, see the CCAT-prime, Simons Observatory, and CMB-S4 designs for example.</a:t>
            </a:r>
            <a:endParaRPr b="0" lang="en-GB" sz="2000" spc="-1" strike="noStrike">
              <a:solidFill>
                <a:srgbClr val="000000"/>
              </a:solidFill>
              <a:latin typeface="Calibri"/>
            </a:endParaRPr>
          </a:p>
        </p:txBody>
      </p:sp>
      <p:sp>
        <p:nvSpPr>
          <p:cNvPr id="540" name="PlaceHolder 3"/>
          <p:cNvSpPr>
            <a:spLocks noGrp="1"/>
          </p:cNvSpPr>
          <p:nvPr>
            <p:ph type="sldNum" idx="87"/>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Calibri"/>
              </a:defRPr>
            </a:lvl1pPr>
          </a:lstStyle>
          <a:p>
            <a:pPr indent="0" algn="r">
              <a:lnSpc>
                <a:spcPct val="100000"/>
              </a:lnSpc>
              <a:buNone/>
            </a:pPr>
            <a:fld id="{E6E91020-8CB2-4580-A4D1-96372A0D3A8E}" type="slidenum">
              <a:rPr b="0" lang="en-GB"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PlaceHolder 1"/>
          <p:cNvSpPr>
            <a:spLocks noGrp="1"/>
          </p:cNvSpPr>
          <p:nvPr>
            <p:ph type="sldImg"/>
          </p:nvPr>
        </p:nvSpPr>
        <p:spPr>
          <a:xfrm>
            <a:off x="685800" y="1143000"/>
            <a:ext cx="5486040" cy="3085920"/>
          </a:xfrm>
          <a:prstGeom prst="rect">
            <a:avLst/>
          </a:prstGeom>
          <a:ln w="0">
            <a:noFill/>
          </a:ln>
        </p:spPr>
      </p:sp>
      <p:sp>
        <p:nvSpPr>
          <p:cNvPr id="51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Calibri"/>
              </a:rPr>
              <a:t>Note: there are telescopes across the electromagnetic spectrum that can all map ~degree scales at few arcsec resolution except in the mm/submm</a:t>
            </a:r>
            <a:endParaRPr b="0" lang="en-GB" sz="2000" spc="-1" strike="noStrike">
              <a:solidFill>
                <a:srgbClr val="000000"/>
              </a:solidFill>
              <a:latin typeface="Calibri"/>
            </a:endParaRPr>
          </a:p>
        </p:txBody>
      </p:sp>
      <p:sp>
        <p:nvSpPr>
          <p:cNvPr id="519" name="PlaceHolder 3"/>
          <p:cNvSpPr>
            <a:spLocks noGrp="1"/>
          </p:cNvSpPr>
          <p:nvPr>
            <p:ph type="sldNum" idx="82"/>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Calibri"/>
              </a:defRPr>
            </a:lvl1pPr>
          </a:lstStyle>
          <a:p>
            <a:pPr indent="0" algn="r">
              <a:lnSpc>
                <a:spcPct val="100000"/>
              </a:lnSpc>
              <a:buNone/>
            </a:pPr>
            <a:fld id="{257B98D1-D78C-441C-9AB8-4D47D81BE3C2}" type="slidenum">
              <a:rPr b="0" lang="en-GB"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1" name="PlaceHolder 1"/>
          <p:cNvSpPr>
            <a:spLocks noGrp="1"/>
          </p:cNvSpPr>
          <p:nvPr>
            <p:ph type="sldImg"/>
          </p:nvPr>
        </p:nvSpPr>
        <p:spPr>
          <a:xfrm>
            <a:off x="685800" y="1143000"/>
            <a:ext cx="5486040" cy="3085920"/>
          </a:xfrm>
          <a:prstGeom prst="rect">
            <a:avLst/>
          </a:prstGeom>
          <a:ln w="0">
            <a:noFill/>
          </a:ln>
        </p:spPr>
      </p:sp>
      <p:sp>
        <p:nvSpPr>
          <p:cNvPr id="542"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GB" sz="1800" spc="-1" strike="noStrike">
              <a:solidFill>
                <a:srgbClr val="000000"/>
              </a:solidFill>
              <a:latin typeface="Calibri"/>
            </a:endParaRPr>
          </a:p>
        </p:txBody>
      </p:sp>
      <p:sp>
        <p:nvSpPr>
          <p:cNvPr id="543" name="PlaceHolder 3"/>
          <p:cNvSpPr>
            <a:spLocks noGrp="1"/>
          </p:cNvSpPr>
          <p:nvPr>
            <p:ph type="sldNum" idx="88"/>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Calibri"/>
              </a:defRPr>
            </a:lvl1pPr>
          </a:lstStyle>
          <a:p>
            <a:pPr indent="0" algn="r">
              <a:lnSpc>
                <a:spcPct val="100000"/>
              </a:lnSpc>
              <a:buNone/>
            </a:pPr>
            <a:fld id="{9B76B213-BE45-415F-B2B2-DBF23827CBAA}" type="slidenum">
              <a:rPr b="0" lang="en-GB"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PlaceHolder 1"/>
          <p:cNvSpPr>
            <a:spLocks noGrp="1"/>
          </p:cNvSpPr>
          <p:nvPr>
            <p:ph type="sldImg"/>
          </p:nvPr>
        </p:nvSpPr>
        <p:spPr>
          <a:xfrm>
            <a:off x="685800" y="1143000"/>
            <a:ext cx="5486040" cy="3085920"/>
          </a:xfrm>
          <a:prstGeom prst="rect">
            <a:avLst/>
          </a:prstGeom>
          <a:ln w="0">
            <a:noFill/>
          </a:ln>
        </p:spPr>
      </p:sp>
      <p:sp>
        <p:nvSpPr>
          <p:cNvPr id="545"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GB" sz="1800" spc="-1" strike="noStrike">
              <a:solidFill>
                <a:srgbClr val="000000"/>
              </a:solidFill>
              <a:latin typeface="Calibri"/>
            </a:endParaRPr>
          </a:p>
        </p:txBody>
      </p:sp>
      <p:sp>
        <p:nvSpPr>
          <p:cNvPr id="546" name="PlaceHolder 3"/>
          <p:cNvSpPr>
            <a:spLocks noGrp="1"/>
          </p:cNvSpPr>
          <p:nvPr>
            <p:ph type="sldNum" idx="89"/>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Calibri"/>
              </a:defRPr>
            </a:lvl1pPr>
          </a:lstStyle>
          <a:p>
            <a:pPr indent="0" algn="r">
              <a:lnSpc>
                <a:spcPct val="100000"/>
              </a:lnSpc>
              <a:buNone/>
            </a:pPr>
            <a:fld id="{8CFE8197-9C0F-4C77-BD55-F6CC24599F36}" type="slidenum">
              <a:rPr b="0" lang="en-US"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PlaceHolder 1"/>
          <p:cNvSpPr>
            <a:spLocks noGrp="1"/>
          </p:cNvSpPr>
          <p:nvPr>
            <p:ph type="sldImg"/>
          </p:nvPr>
        </p:nvSpPr>
        <p:spPr>
          <a:xfrm>
            <a:off x="380880" y="685800"/>
            <a:ext cx="6095520" cy="3428640"/>
          </a:xfrm>
          <a:prstGeom prst="rect">
            <a:avLst/>
          </a:prstGeom>
          <a:ln w="0">
            <a:noFill/>
          </a:ln>
        </p:spPr>
      </p:sp>
      <p:sp>
        <p:nvSpPr>
          <p:cNvPr id="54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343080" indent="-343080">
              <a:lnSpc>
                <a:spcPct val="100000"/>
              </a:lnSpc>
              <a:buClr>
                <a:srgbClr val="000000"/>
              </a:buClr>
              <a:buFont typeface="OpenSymbol"/>
              <a:buChar char="-"/>
            </a:pPr>
            <a:r>
              <a:rPr b="0" lang="en-US" sz="2000" spc="-1" strike="noStrike">
                <a:solidFill>
                  <a:srgbClr val="000000"/>
                </a:solidFill>
                <a:latin typeface="Calibri"/>
              </a:rPr>
              <a:t>The important thing is that we need to link the science cases we have to instrument requirements, then proceed with concept designs.</a:t>
            </a:r>
            <a:endParaRPr b="0" lang="en-GB" sz="2000" spc="-1" strike="noStrike">
              <a:solidFill>
                <a:srgbClr val="000000"/>
              </a:solidFill>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PlaceHolder 1"/>
          <p:cNvSpPr>
            <a:spLocks noGrp="1"/>
          </p:cNvSpPr>
          <p:nvPr>
            <p:ph type="sldImg"/>
          </p:nvPr>
        </p:nvSpPr>
        <p:spPr>
          <a:xfrm>
            <a:off x="685800" y="1143000"/>
            <a:ext cx="5486040" cy="3085920"/>
          </a:xfrm>
          <a:prstGeom prst="rect">
            <a:avLst/>
          </a:prstGeom>
          <a:ln w="0">
            <a:noFill/>
          </a:ln>
        </p:spPr>
      </p:sp>
      <p:sp>
        <p:nvSpPr>
          <p:cNvPr id="521"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GB" sz="1800" spc="-1" strike="noStrike">
              <a:solidFill>
                <a:srgbClr val="000000"/>
              </a:solidFill>
              <a:latin typeface="Calibri"/>
            </a:endParaRPr>
          </a:p>
        </p:txBody>
      </p:sp>
      <p:sp>
        <p:nvSpPr>
          <p:cNvPr id="522" name="PlaceHolder 3"/>
          <p:cNvSpPr>
            <a:spLocks noGrp="1"/>
          </p:cNvSpPr>
          <p:nvPr>
            <p:ph type="sldNum" idx="83"/>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Calibri"/>
              </a:defRPr>
            </a:lvl1pPr>
          </a:lstStyle>
          <a:p>
            <a:pPr indent="0" algn="r">
              <a:lnSpc>
                <a:spcPct val="100000"/>
              </a:lnSpc>
              <a:buNone/>
            </a:pPr>
            <a:fld id="{44325DCC-9D86-4D9D-99D7-D58BCFA42499}" type="slidenum">
              <a:rPr b="0" lang="en-GB"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PlaceHolder 1"/>
          <p:cNvSpPr>
            <a:spLocks noGrp="1"/>
          </p:cNvSpPr>
          <p:nvPr>
            <p:ph type="sldImg"/>
          </p:nvPr>
        </p:nvSpPr>
        <p:spPr>
          <a:xfrm>
            <a:off x="685800" y="1143000"/>
            <a:ext cx="5486040" cy="3085920"/>
          </a:xfrm>
          <a:prstGeom prst="rect">
            <a:avLst/>
          </a:prstGeom>
          <a:ln w="0">
            <a:noFill/>
          </a:ln>
        </p:spPr>
      </p:sp>
      <p:sp>
        <p:nvSpPr>
          <p:cNvPr id="524"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Calibri"/>
              </a:rPr>
              <a:t>Mark will say more about the science motivations in the 2</a:t>
            </a:r>
            <a:r>
              <a:rPr b="0" lang="en-US" sz="2000" spc="-1" strike="noStrike" baseline="30000">
                <a:solidFill>
                  <a:srgbClr val="000000"/>
                </a:solidFill>
                <a:latin typeface="Calibri"/>
              </a:rPr>
              <a:t>nd</a:t>
            </a:r>
            <a:r>
              <a:rPr b="0" lang="en-US" sz="2000" spc="-1" strike="noStrike">
                <a:solidFill>
                  <a:srgbClr val="000000"/>
                </a:solidFill>
                <a:latin typeface="Calibri"/>
              </a:rPr>
              <a:t> presentation today.</a:t>
            </a:r>
            <a:endParaRPr b="0" lang="en-GB" sz="2000" spc="-1" strike="noStrike">
              <a:solidFill>
                <a:srgbClr val="000000"/>
              </a:solidFill>
              <a:latin typeface="Calibri"/>
            </a:endParaRPr>
          </a:p>
        </p:txBody>
      </p:sp>
      <p:sp>
        <p:nvSpPr>
          <p:cNvPr id="525" name="PlaceHolder 3"/>
          <p:cNvSpPr>
            <a:spLocks noGrp="1"/>
          </p:cNvSpPr>
          <p:nvPr>
            <p:ph type="sldNum" idx="84"/>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Calibri"/>
              </a:defRPr>
            </a:lvl1pPr>
          </a:lstStyle>
          <a:p>
            <a:pPr indent="0" algn="r">
              <a:lnSpc>
                <a:spcPct val="100000"/>
              </a:lnSpc>
              <a:buNone/>
            </a:pPr>
            <a:fld id="{2640A3B1-0E93-4B3C-BAD0-F883EE217581}" type="slidenum">
              <a:rPr b="0" lang="en-US" sz="1200" spc="-1" strike="noStrike">
                <a:solidFill>
                  <a:srgbClr val="000000"/>
                </a:solidFill>
                <a:latin typeface="Calibri"/>
              </a:rPr>
              <a:t>&lt;number&gt;</a:t>
            </a:fld>
            <a:endParaRPr b="0" lang="en-GB" sz="1200" spc="-1" strike="noStrike">
              <a:solidFill>
                <a:srgbClr val="000000"/>
              </a:solidFill>
              <a:latin typeface="Calibri"/>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6" name="PlaceHolder 1"/>
          <p:cNvSpPr>
            <a:spLocks noGrp="1"/>
          </p:cNvSpPr>
          <p:nvPr>
            <p:ph type="sldImg"/>
          </p:nvPr>
        </p:nvSpPr>
        <p:spPr>
          <a:xfrm>
            <a:off x="380880" y="685800"/>
            <a:ext cx="6095520" cy="3428640"/>
          </a:xfrm>
          <a:prstGeom prst="rect">
            <a:avLst/>
          </a:prstGeom>
          <a:ln w="0">
            <a:noFill/>
          </a:ln>
        </p:spPr>
      </p:sp>
      <p:sp>
        <p:nvSpPr>
          <p:cNvPr id="527"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indent="0">
              <a:lnSpc>
                <a:spcPct val="115000"/>
              </a:lnSpc>
              <a:buNone/>
              <a:tabLst>
                <a:tab algn="l" pos="0"/>
              </a:tabLst>
            </a:pPr>
            <a:r>
              <a:rPr b="0" lang="en-GB" sz="2400" spc="-1" strike="noStrike">
                <a:solidFill>
                  <a:srgbClr val="000000"/>
                </a:solidFill>
                <a:latin typeface="Calibri"/>
              </a:rPr>
              <a:t> </a:t>
            </a:r>
            <a:endParaRPr b="0" lang="en-GB" sz="2400" spc="-1" strike="noStrike">
              <a:solidFill>
                <a:srgbClr val="000000"/>
              </a:solidFill>
              <a:latin typeface="Calibri"/>
            </a:endParaRPr>
          </a:p>
          <a:p>
            <a:pPr indent="0">
              <a:lnSpc>
                <a:spcPct val="100000"/>
              </a:lnSpc>
              <a:buNone/>
              <a:tabLst>
                <a:tab algn="l" pos="0"/>
              </a:tabLst>
            </a:pPr>
            <a:endParaRPr b="0" lang="en-GB" sz="2400" spc="-1" strike="noStrike">
              <a:solidFill>
                <a:srgbClr val="000000"/>
              </a:solidFill>
              <a:latin typeface="Calibri"/>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type="sldImg"/>
          </p:nvPr>
        </p:nvSpPr>
        <p:spPr>
          <a:xfrm>
            <a:off x="380880" y="685800"/>
            <a:ext cx="6095520" cy="3428640"/>
          </a:xfrm>
          <a:prstGeom prst="rect">
            <a:avLst/>
          </a:prstGeom>
          <a:ln w="0">
            <a:noFill/>
          </a:ln>
        </p:spPr>
      </p:sp>
      <p:sp>
        <p:nvSpPr>
          <p:cNvPr id="529"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indent="0">
              <a:lnSpc>
                <a:spcPct val="115000"/>
              </a:lnSpc>
              <a:buNone/>
              <a:tabLst>
                <a:tab algn="l" pos="0"/>
              </a:tabLst>
            </a:pPr>
            <a:r>
              <a:rPr b="0" lang="en-GB" sz="2400" spc="-1" strike="noStrike">
                <a:solidFill>
                  <a:srgbClr val="000000"/>
                </a:solidFill>
                <a:latin typeface="Calibri"/>
              </a:rPr>
              <a:t> </a:t>
            </a:r>
            <a:endParaRPr b="0" lang="en-GB" sz="2400" spc="-1" strike="noStrike">
              <a:solidFill>
                <a:srgbClr val="000000"/>
              </a:solidFill>
              <a:latin typeface="Calibri"/>
            </a:endParaRPr>
          </a:p>
          <a:p>
            <a:pPr indent="0">
              <a:lnSpc>
                <a:spcPct val="100000"/>
              </a:lnSpc>
              <a:buNone/>
              <a:tabLst>
                <a:tab algn="l" pos="0"/>
              </a:tabLst>
            </a:pPr>
            <a:endParaRPr b="0" lang="en-GB" sz="24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oleObject" Target="../embeddings/oleObject1.bin"/><Relationship Id="rId3" Type="http://schemas.openxmlformats.org/officeDocument/2006/relationships/image" Target="../media/image5.wmf"/>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oleObject" Target="../embeddings/oleObject1.bin"/><Relationship Id="rId3" Type="http://schemas.openxmlformats.org/officeDocument/2006/relationships/image" Target="../media/image5.wmf"/><Relationship Id="rId4" Type="http://schemas.openxmlformats.org/officeDocument/2006/relationships/image" Target="../media/image6.png"/><Relationship Id="rId5" Type="http://schemas.openxmlformats.org/officeDocument/2006/relationships/image" Target="../media/image6.png"/><Relationship Id="rId6" Type="http://schemas.openxmlformats.org/officeDocument/2006/relationships/image" Target="../media/image6.png"/>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oleObject" Target="../embeddings/oleObject1.bin"/><Relationship Id="rId3" Type="http://schemas.openxmlformats.org/officeDocument/2006/relationships/image" Target="../media/image5.wmf"/><Relationship Id="rId4" Type="http://schemas.openxmlformats.org/officeDocument/2006/relationships/image" Target="../media/image7.png"/><Relationship Id="rId5" Type="http://schemas.openxmlformats.org/officeDocument/2006/relationships/image" Target="../media/image8.png"/>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5_Title Slide">
    <p:bg>
      <p:bgPr>
        <a:blipFill rotWithShape="0">
          <a:blip r:embed="rId2">
            <a:alphaModFix amt="75000"/>
          </a:blip>
          <a:stretch>
            <a:fillRect l="-15999" r="-15999"/>
          </a:stretch>
        </a:blip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pc="-1" strike="noStrike">
                <a:solidFill>
                  <a:schemeClr val="dk1"/>
                </a:solidFill>
                <a:latin typeface="Aptos Display"/>
              </a:rPr>
              <a:t>Title slide site II</a:t>
            </a:r>
            <a:endParaRPr b="0" lang="en-IT" sz="6000" spc="-1" strike="noStrike">
              <a:solidFill>
                <a:schemeClr val="dk1"/>
              </a:solidFill>
              <a:latin typeface="Aptos"/>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04E20C4B-776B-4465-BEEC-BA952F39D5DE}"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pic>
        <p:nvPicPr>
          <p:cNvPr id="6" name="Picture 7" descr="A black background with white text&#10;&#10;Description automatically generated"/>
          <p:cNvPicPr/>
          <p:nvPr/>
        </p:nvPicPr>
        <p:blipFill>
          <a:blip r:embed="rId3"/>
          <a:stretch/>
        </p:blipFill>
        <p:spPr>
          <a:xfrm>
            <a:off x="37080" y="23760"/>
            <a:ext cx="3914280" cy="869760"/>
          </a:xfrm>
          <a:prstGeom prst="rect">
            <a:avLst/>
          </a:prstGeom>
          <a:noFill/>
          <a:ln w="0">
            <a:noFill/>
          </a:ln>
        </p:spPr>
      </p:pic>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bg>
      <p:bgPr>
        <a:solidFill>
          <a:srgbClr val="ffffff"/>
        </a:solidFill>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52"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sp>
        <p:nvSpPr>
          <p:cNvPr id="53" name="PlaceHolder 3"/>
          <p:cNvSpPr>
            <a:spLocks noGrp="1"/>
          </p:cNvSpPr>
          <p:nvPr>
            <p:ph type="dt" idx="2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54" name="PlaceHolder 4"/>
          <p:cNvSpPr>
            <a:spLocks noGrp="1"/>
          </p:cNvSpPr>
          <p:nvPr>
            <p:ph type="ftr" idx="29"/>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55" name="PlaceHolder 5"/>
          <p:cNvSpPr>
            <a:spLocks noGrp="1"/>
          </p:cNvSpPr>
          <p:nvPr>
            <p:ph type="sldNum" idx="3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EAE686DE-6EE1-454E-8167-C497F0CA4F5E}"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bg>
      <p:bgPr>
        <a:solidFill>
          <a:srgbClr val="ffffff"/>
        </a:solidFill>
      </p:bgPr>
    </p:bg>
    <p:spTree>
      <p:nvGrpSpPr>
        <p:cNvPr id="1" name=""/>
        <p:cNvGrpSpPr/>
        <p:nvPr/>
      </p:nvGrpSpPr>
      <p:grpSpPr>
        <a:xfrm>
          <a:off x="0" y="0"/>
          <a:ext cx="0" cy="0"/>
          <a:chOff x="0" y="0"/>
          <a:chExt cx="0" cy="0"/>
        </a:xfrm>
      </p:grpSpPr>
      <p:sp>
        <p:nvSpPr>
          <p:cNvPr id="56"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57"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sp>
        <p:nvSpPr>
          <p:cNvPr id="58" name="PlaceHolder 3"/>
          <p:cNvSpPr>
            <a:spLocks noGrp="1"/>
          </p:cNvSpPr>
          <p:nvPr>
            <p:ph type="dt" idx="3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59" name="PlaceHolder 4"/>
          <p:cNvSpPr>
            <a:spLocks noGrp="1"/>
          </p:cNvSpPr>
          <p:nvPr>
            <p:ph type="ftr" idx="3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60" name="PlaceHolder 5"/>
          <p:cNvSpPr>
            <a:spLocks noGrp="1"/>
          </p:cNvSpPr>
          <p:nvPr>
            <p:ph type="sldNum" idx="3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61C68E45-3CB1-4510-A5B4-FF4A4CA09057}"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8_Title Slide">
    <p:bg>
      <p:bgPr>
        <a:blipFill rotWithShape="0">
          <a:blip r:embed="rId2">
            <a:alphaModFix amt="75000"/>
          </a:blip>
          <a:stretch>
            <a:fillRect l="-15999" r="-15999"/>
          </a:stretch>
        </a:blipFill>
      </p:bgPr>
    </p:bg>
    <p:spTree>
      <p:nvGrpSpPr>
        <p:cNvPr id="1" name=""/>
        <p:cNvGrpSpPr/>
        <p:nvPr/>
      </p:nvGrpSpPr>
      <p:grpSpPr>
        <a:xfrm>
          <a:off x="0" y="0"/>
          <a:ext cx="0" cy="0"/>
          <a:chOff x="0" y="0"/>
          <a:chExt cx="0" cy="0"/>
        </a:xfrm>
      </p:grpSpPr>
      <p:pic>
        <p:nvPicPr>
          <p:cNvPr id="61" name="Picture 2" descr="Blue text on a black background&#10;&#10;Description automatically generated"/>
          <p:cNvPicPr/>
          <p:nvPr/>
        </p:nvPicPr>
        <p:blipFill>
          <a:blip r:embed="rId3"/>
          <a:stretch/>
        </p:blipFill>
        <p:spPr>
          <a:xfrm>
            <a:off x="27720" y="23760"/>
            <a:ext cx="3864960" cy="858600"/>
          </a:xfrm>
          <a:prstGeom prst="rect">
            <a:avLst/>
          </a:prstGeom>
          <a:noFill/>
          <a:ln w="0">
            <a:noFill/>
          </a:ln>
        </p:spPr>
      </p:pic>
      <p:sp>
        <p:nvSpPr>
          <p:cNvPr id="6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pc="-1" strike="noStrike">
                <a:solidFill>
                  <a:schemeClr val="dk1"/>
                </a:solidFill>
                <a:latin typeface="Aptos Display"/>
              </a:rPr>
              <a:t>Title slide site II</a:t>
            </a:r>
            <a:endParaRPr b="0" lang="en-IT" sz="6000" spc="-1" strike="noStrike">
              <a:solidFill>
                <a:schemeClr val="dk1"/>
              </a:solidFill>
              <a:latin typeface="Aptos"/>
            </a:endParaRPr>
          </a:p>
        </p:txBody>
      </p:sp>
      <p:sp>
        <p:nvSpPr>
          <p:cNvPr id="63" name="PlaceHolder 2"/>
          <p:cNvSpPr>
            <a:spLocks noGrp="1"/>
          </p:cNvSpPr>
          <p:nvPr>
            <p:ph type="dt" idx="3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64" name="PlaceHolder 3"/>
          <p:cNvSpPr>
            <a:spLocks noGrp="1"/>
          </p:cNvSpPr>
          <p:nvPr>
            <p:ph type="ftr" idx="3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65" name="PlaceHolder 4"/>
          <p:cNvSpPr>
            <a:spLocks noGrp="1"/>
          </p:cNvSpPr>
          <p:nvPr>
            <p:ph type="sldNum" idx="3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41BA4EB8-BAA8-41D2-AAFB-0484095C727D}"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tle &amp; Bullets">
    <p:bg>
      <p:bgPr>
        <a:solidFill>
          <a:srgbClr val="ffffff"/>
        </a:solidFill>
      </p:bgPr>
    </p:bg>
    <p:spTree>
      <p:nvGrpSpPr>
        <p:cNvPr id="1" name=""/>
        <p:cNvGrpSpPr/>
        <p:nvPr/>
      </p:nvGrpSpPr>
      <p:grpSpPr>
        <a:xfrm>
          <a:off x="0" y="0"/>
          <a:ext cx="0" cy="0"/>
          <a:chOff x="0" y="0"/>
          <a:chExt cx="0" cy="0"/>
        </a:xfrm>
      </p:grpSpPr>
      <p:sp>
        <p:nvSpPr>
          <p:cNvPr id="66" name="PlaceHolder 1"/>
          <p:cNvSpPr>
            <a:spLocks noGrp="1"/>
          </p:cNvSpPr>
          <p:nvPr>
            <p:ph type="title"/>
          </p:nvPr>
        </p:nvSpPr>
        <p:spPr>
          <a:xfrm>
            <a:off x="603360" y="539640"/>
            <a:ext cx="10985040" cy="716400"/>
          </a:xfrm>
          <a:prstGeom prst="rect">
            <a:avLst/>
          </a:prstGeom>
          <a:noFill/>
          <a:ln w="0">
            <a:noFill/>
          </a:ln>
        </p:spPr>
        <p:txBody>
          <a:bodyPr lIns="91440" rIns="91440" tIns="45720" bIns="45720" anchor="ctr">
            <a:noAutofit/>
          </a:bodyPr>
          <a:p>
            <a:pPr indent="0" defTabSz="914400">
              <a:lnSpc>
                <a:spcPct val="90000"/>
              </a:lnSpc>
              <a:buNone/>
            </a:pPr>
            <a:r>
              <a:rPr b="0" lang="en-IT" sz="4400" spc="-1" strike="noStrike">
                <a:solidFill>
                  <a:schemeClr val="dk1"/>
                </a:solidFill>
                <a:latin typeface="Aptos Display"/>
              </a:rPr>
              <a:t>Title Text</a:t>
            </a:r>
            <a:endParaRPr b="0" lang="en-IT" sz="4400" spc="-1" strike="noStrike">
              <a:solidFill>
                <a:schemeClr val="dk1"/>
              </a:solidFill>
              <a:latin typeface="Aptos"/>
            </a:endParaRPr>
          </a:p>
        </p:txBody>
      </p:sp>
      <p:sp>
        <p:nvSpPr>
          <p:cNvPr id="67" name="PlaceHolder 2"/>
          <p:cNvSpPr>
            <a:spLocks noGrp="1"/>
          </p:cNvSpPr>
          <p:nvPr>
            <p:ph type="body"/>
          </p:nvPr>
        </p:nvSpPr>
        <p:spPr>
          <a:xfrm>
            <a:off x="603360" y="1186560"/>
            <a:ext cx="10985040" cy="466920"/>
          </a:xfrm>
          <a:prstGeom prst="rect">
            <a:avLst/>
          </a:prstGeom>
          <a:noFill/>
          <a:ln w="0">
            <a:noFill/>
          </a:ln>
        </p:spPr>
        <p:txBody>
          <a:bodyPr numCol="1" spcCol="38160" lIns="45720" rIns="45720" tIns="45720" bIns="45720" anchor="t">
            <a:noAutofit/>
          </a:bodyPr>
          <a:p>
            <a:pPr marL="432000" indent="-324000">
              <a:lnSpc>
                <a:spcPct val="90000"/>
              </a:lnSpc>
              <a:spcBef>
                <a:spcPts val="1417"/>
              </a:spcBef>
              <a:buClr>
                <a:srgbClr val="000000"/>
              </a:buClr>
              <a:buSzPct val="45000"/>
              <a:buFont typeface="Wingdings" charset="2"/>
              <a:buChar char=""/>
            </a:pPr>
            <a:r>
              <a:rPr b="0" lang="en-IT" sz="2600" spc="-1" strike="noStrike">
                <a:solidFill>
                  <a:schemeClr val="dk1"/>
                </a:solidFill>
                <a:latin typeface="Aptos"/>
              </a:rPr>
              <a:t>Click to edit the outline text format</a:t>
            </a:r>
            <a:endParaRPr b="0" lang="en-IT" sz="2600" spc="-1" strike="noStrike">
              <a:solidFill>
                <a:schemeClr val="dk1"/>
              </a:solidFill>
              <a:latin typeface="Aptos"/>
            </a:endParaRPr>
          </a:p>
          <a:p>
            <a:pPr lvl="1" marL="864000" indent="-324000">
              <a:lnSpc>
                <a:spcPct val="90000"/>
              </a:lnSpc>
              <a:spcBef>
                <a:spcPts val="1134"/>
              </a:spcBef>
              <a:buClr>
                <a:srgbClr val="000000"/>
              </a:buClr>
              <a:buSzPct val="75000"/>
              <a:buFont typeface="Symbol" charset="2"/>
              <a:buChar char=""/>
            </a:pPr>
            <a:r>
              <a:rPr b="0" lang="en-IT" sz="2600" spc="-1" strike="noStrike">
                <a:solidFill>
                  <a:schemeClr val="dk1"/>
                </a:solidFill>
                <a:latin typeface="Aptos"/>
              </a:rPr>
              <a:t>Second Outline Level</a:t>
            </a:r>
            <a:endParaRPr b="0" lang="en-IT" sz="2600" spc="-1" strike="noStrike">
              <a:solidFill>
                <a:schemeClr val="dk1"/>
              </a:solidFill>
              <a:latin typeface="Aptos"/>
            </a:endParaRPr>
          </a:p>
          <a:p>
            <a:pPr lvl="2" marL="1296000" indent="-288000">
              <a:lnSpc>
                <a:spcPct val="90000"/>
              </a:lnSpc>
              <a:spcBef>
                <a:spcPts val="850"/>
              </a:spcBef>
              <a:buClr>
                <a:srgbClr val="000000"/>
              </a:buClr>
              <a:buSzPct val="45000"/>
              <a:buFont typeface="Wingdings" charset="2"/>
              <a:buChar char=""/>
            </a:pPr>
            <a:r>
              <a:rPr b="0" lang="en-IT" sz="2600" spc="-1" strike="noStrike">
                <a:solidFill>
                  <a:schemeClr val="dk1"/>
                </a:solidFill>
                <a:latin typeface="Aptos"/>
              </a:rPr>
              <a:t>Third Outline Level</a:t>
            </a:r>
            <a:endParaRPr b="0" lang="en-IT" sz="2600" spc="-1" strike="noStrike">
              <a:solidFill>
                <a:schemeClr val="dk1"/>
              </a:solidFill>
              <a:latin typeface="Aptos"/>
            </a:endParaRPr>
          </a:p>
          <a:p>
            <a:pPr lvl="3" marL="1728000" indent="-216000">
              <a:lnSpc>
                <a:spcPct val="90000"/>
              </a:lnSpc>
              <a:spcBef>
                <a:spcPts val="567"/>
              </a:spcBef>
              <a:buClr>
                <a:srgbClr val="000000"/>
              </a:buClr>
              <a:buSzPct val="75000"/>
              <a:buFont typeface="Symbol" charset="2"/>
              <a:buChar char=""/>
            </a:pPr>
            <a:r>
              <a:rPr b="0" lang="en-IT" sz="2600" spc="-1" strike="noStrike">
                <a:solidFill>
                  <a:schemeClr val="dk1"/>
                </a:solidFill>
                <a:latin typeface="Aptos"/>
              </a:rPr>
              <a:t>Fourth Outline Level</a:t>
            </a:r>
            <a:endParaRPr b="0" lang="en-IT" sz="2600" spc="-1" strike="noStrike">
              <a:solidFill>
                <a:schemeClr val="dk1"/>
              </a:solidFill>
              <a:latin typeface="Aptos"/>
            </a:endParaRPr>
          </a:p>
          <a:p>
            <a:pPr lvl="4" marL="2160000" indent="-216000">
              <a:lnSpc>
                <a:spcPct val="90000"/>
              </a:lnSpc>
              <a:spcBef>
                <a:spcPts val="283"/>
              </a:spcBef>
              <a:buClr>
                <a:srgbClr val="000000"/>
              </a:buClr>
              <a:buSzPct val="45000"/>
              <a:buFont typeface="Wingdings" charset="2"/>
              <a:buChar char=""/>
            </a:pPr>
            <a:r>
              <a:rPr b="0" lang="en-IT" sz="2600" spc="-1" strike="noStrike">
                <a:solidFill>
                  <a:schemeClr val="dk1"/>
                </a:solidFill>
                <a:latin typeface="Aptos"/>
              </a:rPr>
              <a:t>Fifth Outline Level</a:t>
            </a:r>
            <a:endParaRPr b="0" lang="en-IT" sz="2600" spc="-1" strike="noStrike">
              <a:solidFill>
                <a:schemeClr val="dk1"/>
              </a:solidFill>
              <a:latin typeface="Aptos"/>
            </a:endParaRPr>
          </a:p>
          <a:p>
            <a:pPr lvl="5" marL="2592000" indent="-216000">
              <a:lnSpc>
                <a:spcPct val="90000"/>
              </a:lnSpc>
              <a:spcBef>
                <a:spcPts val="283"/>
              </a:spcBef>
              <a:buClr>
                <a:srgbClr val="000000"/>
              </a:buClr>
              <a:buSzPct val="45000"/>
              <a:buFont typeface="Wingdings" charset="2"/>
              <a:buChar char=""/>
            </a:pPr>
            <a:r>
              <a:rPr b="0" lang="en-IT" sz="2600" spc="-1" strike="noStrike">
                <a:solidFill>
                  <a:schemeClr val="dk1"/>
                </a:solidFill>
                <a:latin typeface="Aptos"/>
              </a:rPr>
              <a:t>Sixth Outline Level</a:t>
            </a:r>
            <a:endParaRPr b="0" lang="en-IT" sz="2600" spc="-1" strike="noStrike">
              <a:solidFill>
                <a:schemeClr val="dk1"/>
              </a:solidFill>
              <a:latin typeface="Aptos"/>
            </a:endParaRPr>
          </a:p>
          <a:p>
            <a:pPr lvl="6" marL="3024000" indent="-216000">
              <a:lnSpc>
                <a:spcPct val="90000"/>
              </a:lnSpc>
              <a:spcBef>
                <a:spcPts val="283"/>
              </a:spcBef>
              <a:buClr>
                <a:srgbClr val="000000"/>
              </a:buClr>
              <a:buSzPct val="45000"/>
              <a:buFont typeface="Wingdings" charset="2"/>
              <a:buChar char=""/>
            </a:pPr>
            <a:r>
              <a:rPr b="0" lang="en-IT" sz="2600" spc="-1" strike="noStrike">
                <a:solidFill>
                  <a:schemeClr val="dk1"/>
                </a:solidFill>
                <a:latin typeface="Aptos"/>
              </a:rPr>
              <a:t>Seventh Outline Level</a:t>
            </a:r>
            <a:endParaRPr b="0" lang="en-IT" sz="2600" spc="-1" strike="noStrike">
              <a:solidFill>
                <a:schemeClr val="dk1"/>
              </a:solidFill>
              <a:latin typeface="Aptos"/>
            </a:endParaRPr>
          </a:p>
        </p:txBody>
      </p:sp>
      <p:sp>
        <p:nvSpPr>
          <p:cNvPr id="68" name="PlaceHolder 3"/>
          <p:cNvSpPr>
            <a:spLocks noGrp="1"/>
          </p:cNvSpPr>
          <p:nvPr>
            <p:ph type="body"/>
          </p:nvPr>
        </p:nvSpPr>
        <p:spPr>
          <a:xfrm>
            <a:off x="603360" y="2124360"/>
            <a:ext cx="10985040" cy="3478320"/>
          </a:xfrm>
          <a:prstGeom prst="rect">
            <a:avLst/>
          </a:prstGeom>
          <a:noFill/>
          <a:ln w="0">
            <a:noFill/>
          </a:ln>
        </p:spPr>
        <p:txBody>
          <a:bodyPr numCol="1" spcCol="38160" lIns="91440" rIns="91440" tIns="45720" bIns="45720" anchor="t">
            <a:noAutofit/>
          </a:bodyPr>
          <a:p>
            <a:pPr marL="228600" indent="-228600" defTabSz="914400">
              <a:lnSpc>
                <a:spcPct val="90000"/>
              </a:lnSpc>
              <a:spcBef>
                <a:spcPts val="1001"/>
              </a:spcBef>
              <a:buClr>
                <a:srgbClr val="000000"/>
              </a:buClr>
              <a:buFont typeface="Arial"/>
              <a:buChar char="•"/>
            </a:pPr>
            <a:r>
              <a:rPr b="0" lang="en-IT" sz="2800" spc="-1" strike="noStrike">
                <a:solidFill>
                  <a:schemeClr val="dk1"/>
                </a:solidFill>
                <a:latin typeface="Aptos"/>
              </a:rPr>
              <a:t>Body Level One</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IT" sz="2400" spc="-1" strike="noStrike">
                <a:solidFill>
                  <a:schemeClr val="dk1"/>
                </a:solidFill>
                <a:latin typeface="Aptos"/>
              </a:rPr>
              <a:t>Body Level Two</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IT" sz="2000" spc="-1" strike="noStrike">
                <a:solidFill>
                  <a:schemeClr val="dk1"/>
                </a:solidFill>
                <a:latin typeface="Aptos"/>
              </a:rPr>
              <a:t>Body Level Three</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IT" sz="1800" spc="-1" strike="noStrike">
                <a:solidFill>
                  <a:schemeClr val="dk1"/>
                </a:solidFill>
                <a:latin typeface="Aptos"/>
              </a:rPr>
              <a:t>Body Level Four</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IT" sz="1800" spc="-1" strike="noStrike">
                <a:solidFill>
                  <a:schemeClr val="dk1"/>
                </a:solidFill>
                <a:latin typeface="Aptos"/>
              </a:rPr>
              <a:t>Body Level Five</a:t>
            </a:r>
            <a:endParaRPr b="0" lang="en-IT" sz="1800" spc="-1" strike="noStrike">
              <a:solidFill>
                <a:schemeClr val="dk1"/>
              </a:solidFill>
              <a:latin typeface="Aptos"/>
            </a:endParaRPr>
          </a:p>
        </p:txBody>
      </p:sp>
      <p:grpSp>
        <p:nvGrpSpPr>
          <p:cNvPr id="69" name="Group"/>
          <p:cNvGrpSpPr/>
          <p:nvPr/>
        </p:nvGrpSpPr>
        <p:grpSpPr>
          <a:xfrm>
            <a:off x="-6704280" y="6613200"/>
            <a:ext cx="20058480" cy="3916800"/>
            <a:chOff x="-6704280" y="6613200"/>
            <a:chExt cx="20058480" cy="3916800"/>
          </a:xfrm>
        </p:grpSpPr>
        <p:sp>
          <p:nvSpPr>
            <p:cNvPr id="70" name="Rectangle"/>
            <p:cNvSpPr/>
            <p:nvPr/>
          </p:nvSpPr>
          <p:spPr>
            <a:xfrm>
              <a:off x="-5924520" y="6613200"/>
              <a:ext cx="18706320" cy="3916800"/>
            </a:xfrm>
            <a:prstGeom prst="rect">
              <a:avLst/>
            </a:prstGeom>
            <a:solidFill>
              <a:srgbClr val="b99885"/>
            </a:solidFill>
            <a:ln w="12700">
              <a:noFill/>
            </a:ln>
          </p:spPr>
          <p:style>
            <a:lnRef idx="0"/>
            <a:fillRef idx="0"/>
            <a:effectRef idx="0"/>
            <a:fontRef idx="minor"/>
          </p:style>
          <p:txBody>
            <a:bodyPr numCol="1" spcCol="0" lIns="304920" rIns="304920" tIns="304920" bIns="30492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sp>
          <p:nvSpPr>
            <p:cNvPr id="71" name="Shape"/>
            <p:cNvSpPr/>
            <p:nvPr/>
          </p:nvSpPr>
          <p:spPr>
            <a:xfrm>
              <a:off x="-6704280" y="7158600"/>
              <a:ext cx="20058480" cy="1988280"/>
            </a:xfrm>
            <a:custGeom>
              <a:avLst/>
              <a:gdLst>
                <a:gd name="textAreaLeft" fmla="*/ 0 w 20058480"/>
                <a:gd name="textAreaRight" fmla="*/ 20058840 w 20058480"/>
                <a:gd name="textAreaTop" fmla="*/ 0 h 1988280"/>
                <a:gd name="textAreaBottom" fmla="*/ 1988640 h 1988280"/>
              </a:gdLst>
              <a:ahLst/>
              <a:rect l="textAreaLeft" t="textAreaTop" r="textAreaRight" b="textAreaBottom"/>
              <a:pathLst>
                <a:path w="21600" h="21298">
                  <a:moveTo>
                    <a:pt x="0" y="417"/>
                  </a:moveTo>
                  <a:cubicBezTo>
                    <a:pt x="1634" y="497"/>
                    <a:pt x="3268" y="439"/>
                    <a:pt x="4901" y="244"/>
                  </a:cubicBezTo>
                  <a:cubicBezTo>
                    <a:pt x="6575" y="43"/>
                    <a:pt x="8250" y="-302"/>
                    <a:pt x="9923" y="538"/>
                  </a:cubicBezTo>
                  <a:cubicBezTo>
                    <a:pt x="11621" y="1391"/>
                    <a:pt x="13310" y="3461"/>
                    <a:pt x="15006" y="4593"/>
                  </a:cubicBezTo>
                  <a:cubicBezTo>
                    <a:pt x="16755" y="5761"/>
                    <a:pt x="18509" y="5930"/>
                    <a:pt x="20260" y="5099"/>
                  </a:cubicBezTo>
                  <a:lnTo>
                    <a:pt x="21600" y="21298"/>
                  </a:lnTo>
                  <a:cubicBezTo>
                    <a:pt x="18383" y="19537"/>
                    <a:pt x="15171" y="18454"/>
                    <a:pt x="11964" y="18040"/>
                  </a:cubicBezTo>
                  <a:cubicBezTo>
                    <a:pt x="8595" y="17604"/>
                    <a:pt x="5171" y="17868"/>
                    <a:pt x="1930" y="7794"/>
                  </a:cubicBezTo>
                  <a:cubicBezTo>
                    <a:pt x="1272" y="5748"/>
                    <a:pt x="627" y="3283"/>
                    <a:pt x="0" y="417"/>
                  </a:cubicBezTo>
                  <a:close/>
                </a:path>
              </a:pathLst>
            </a:custGeom>
            <a:solidFill>
              <a:srgbClr val="c3b0a3"/>
            </a:solidFill>
            <a:ln w="12700">
              <a:noFill/>
            </a:ln>
          </p:spPr>
          <p:style>
            <a:lnRef idx="0"/>
            <a:fillRef idx="0"/>
            <a:effectRef idx="0"/>
            <a:fontRef idx="minor"/>
          </p:style>
          <p:txBody>
            <a:bodyPr numCol="1" spcCol="0" lIns="304920" rIns="304920" tIns="304920" bIns="30492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grpSp>
      <p:grpSp>
        <p:nvGrpSpPr>
          <p:cNvPr id="72" name="Group"/>
          <p:cNvGrpSpPr/>
          <p:nvPr/>
        </p:nvGrpSpPr>
        <p:grpSpPr>
          <a:xfrm>
            <a:off x="-3015720" y="5659560"/>
            <a:ext cx="9080640" cy="1050120"/>
            <a:chOff x="-3015720" y="5659560"/>
            <a:chExt cx="9080640" cy="1050120"/>
          </a:xfrm>
        </p:grpSpPr>
        <p:sp>
          <p:nvSpPr>
            <p:cNvPr id="73" name="Shape"/>
            <p:cNvSpPr/>
            <p:nvPr/>
          </p:nvSpPr>
          <p:spPr>
            <a:xfrm>
              <a:off x="-3015720" y="5659560"/>
              <a:ext cx="9080640" cy="1039320"/>
            </a:xfrm>
            <a:custGeom>
              <a:avLst/>
              <a:gdLst>
                <a:gd name="textAreaLeft" fmla="*/ 0 w 9080640"/>
                <a:gd name="textAreaRight" fmla="*/ 9081000 w 9080640"/>
                <a:gd name="textAreaTop" fmla="*/ 0 h 1039320"/>
                <a:gd name="textAreaBottom" fmla="*/ 1039680 h 1039320"/>
              </a:gdLst>
              <a:ahLst/>
              <a:rect l="textAreaLeft" t="textAreaTop" r="textAreaRight" b="textAreaBottom"/>
              <a:pathLst>
                <a:path w="21600" h="21317">
                  <a:moveTo>
                    <a:pt x="1427" y="15750"/>
                  </a:moveTo>
                  <a:cubicBezTo>
                    <a:pt x="2158" y="14583"/>
                    <a:pt x="2912" y="14661"/>
                    <a:pt x="3634" y="13084"/>
                  </a:cubicBezTo>
                  <a:cubicBezTo>
                    <a:pt x="4077" y="12118"/>
                    <a:pt x="4507" y="10593"/>
                    <a:pt x="4937" y="9100"/>
                  </a:cubicBezTo>
                  <a:cubicBezTo>
                    <a:pt x="5773" y="6192"/>
                    <a:pt x="6611" y="3222"/>
                    <a:pt x="7482" y="1756"/>
                  </a:cubicBezTo>
                  <a:cubicBezTo>
                    <a:pt x="7812" y="1200"/>
                    <a:pt x="8146" y="864"/>
                    <a:pt x="8477" y="523"/>
                  </a:cubicBezTo>
                  <a:cubicBezTo>
                    <a:pt x="8811" y="180"/>
                    <a:pt x="9145" y="-169"/>
                    <a:pt x="9480" y="91"/>
                  </a:cubicBezTo>
                  <a:cubicBezTo>
                    <a:pt x="9695" y="257"/>
                    <a:pt x="9908" y="675"/>
                    <a:pt x="10123" y="672"/>
                  </a:cubicBezTo>
                  <a:cubicBezTo>
                    <a:pt x="10338" y="668"/>
                    <a:pt x="10552" y="246"/>
                    <a:pt x="10766" y="434"/>
                  </a:cubicBezTo>
                  <a:cubicBezTo>
                    <a:pt x="11162" y="781"/>
                    <a:pt x="11507" y="3103"/>
                    <a:pt x="11869" y="4789"/>
                  </a:cubicBezTo>
                  <a:cubicBezTo>
                    <a:pt x="12658" y="8466"/>
                    <a:pt x="13527" y="9114"/>
                    <a:pt x="14368" y="10623"/>
                  </a:cubicBezTo>
                  <a:cubicBezTo>
                    <a:pt x="15068" y="11880"/>
                    <a:pt x="15759" y="13754"/>
                    <a:pt x="16467" y="14688"/>
                  </a:cubicBezTo>
                  <a:cubicBezTo>
                    <a:pt x="16965" y="15345"/>
                    <a:pt x="17467" y="15531"/>
                    <a:pt x="17968" y="15642"/>
                  </a:cubicBezTo>
                  <a:cubicBezTo>
                    <a:pt x="18596" y="15780"/>
                    <a:pt x="19222" y="15816"/>
                    <a:pt x="19851" y="16474"/>
                  </a:cubicBezTo>
                  <a:cubicBezTo>
                    <a:pt x="20431" y="17082"/>
                    <a:pt x="21014" y="18195"/>
                    <a:pt x="21600" y="19713"/>
                  </a:cubicBezTo>
                  <a:cubicBezTo>
                    <a:pt x="20417" y="20210"/>
                    <a:pt x="19235" y="20300"/>
                    <a:pt x="18055" y="19988"/>
                  </a:cubicBezTo>
                  <a:cubicBezTo>
                    <a:pt x="17138" y="19746"/>
                    <a:pt x="16223" y="19261"/>
                    <a:pt x="15306" y="19153"/>
                  </a:cubicBezTo>
                  <a:cubicBezTo>
                    <a:pt x="14396" y="19047"/>
                    <a:pt x="13488" y="19263"/>
                    <a:pt x="12580" y="19656"/>
                  </a:cubicBezTo>
                  <a:cubicBezTo>
                    <a:pt x="11704" y="20036"/>
                    <a:pt x="10829" y="20585"/>
                    <a:pt x="9951" y="20724"/>
                  </a:cubicBezTo>
                  <a:cubicBezTo>
                    <a:pt x="8088" y="21020"/>
                    <a:pt x="6273" y="20946"/>
                    <a:pt x="4413" y="21293"/>
                  </a:cubicBezTo>
                  <a:cubicBezTo>
                    <a:pt x="3670" y="21431"/>
                    <a:pt x="2927" y="20959"/>
                    <a:pt x="2186" y="20567"/>
                  </a:cubicBezTo>
                  <a:cubicBezTo>
                    <a:pt x="1456" y="20181"/>
                    <a:pt x="726" y="19876"/>
                    <a:pt x="0" y="19965"/>
                  </a:cubicBezTo>
                  <a:cubicBezTo>
                    <a:pt x="459" y="17989"/>
                    <a:pt x="937" y="16534"/>
                    <a:pt x="1427" y="15750"/>
                  </a:cubicBezTo>
                  <a:close/>
                </a:path>
              </a:pathLst>
            </a:custGeom>
            <a:solidFill>
              <a:srgbClr val="876157"/>
            </a:solidFill>
            <a:ln w="12700">
              <a:noFill/>
            </a:ln>
          </p:spPr>
          <p:style>
            <a:lnRef idx="0"/>
            <a:fillRef idx="0"/>
            <a:effectRef idx="0"/>
            <a:fontRef idx="minor"/>
          </p:style>
          <p:txBody>
            <a:bodyPr numCol="1" spcCol="0" lIns="304920" rIns="304920" tIns="304920" bIns="30492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sp>
          <p:nvSpPr>
            <p:cNvPr id="74" name="Shape"/>
            <p:cNvSpPr/>
            <p:nvPr/>
          </p:nvSpPr>
          <p:spPr>
            <a:xfrm>
              <a:off x="-1978920" y="5996160"/>
              <a:ext cx="1979640" cy="713520"/>
            </a:xfrm>
            <a:custGeom>
              <a:avLst/>
              <a:gdLst>
                <a:gd name="textAreaLeft" fmla="*/ 0 w 1979640"/>
                <a:gd name="textAreaRight" fmla="*/ 1980000 w 1979640"/>
                <a:gd name="textAreaTop" fmla="*/ 0 h 713520"/>
                <a:gd name="textAreaBottom" fmla="*/ 713880 h 713520"/>
              </a:gdLst>
              <a:ahLst/>
              <a:rect l="textAreaLeft" t="textAreaTop" r="textAreaRight" b="textAreaBottom"/>
              <a:pathLst>
                <a:path w="21600" h="21545">
                  <a:moveTo>
                    <a:pt x="16242" y="20927"/>
                  </a:moveTo>
                  <a:cubicBezTo>
                    <a:pt x="16333" y="17281"/>
                    <a:pt x="16676" y="13759"/>
                    <a:pt x="17242" y="10645"/>
                  </a:cubicBezTo>
                  <a:cubicBezTo>
                    <a:pt x="18220" y="5276"/>
                    <a:pt x="19788" y="1446"/>
                    <a:pt x="21600" y="0"/>
                  </a:cubicBezTo>
                  <a:cubicBezTo>
                    <a:pt x="17836" y="3659"/>
                    <a:pt x="14067" y="7276"/>
                    <a:pt x="10296" y="10849"/>
                  </a:cubicBezTo>
                  <a:cubicBezTo>
                    <a:pt x="6867" y="14098"/>
                    <a:pt x="3435" y="17311"/>
                    <a:pt x="0" y="20489"/>
                  </a:cubicBezTo>
                  <a:cubicBezTo>
                    <a:pt x="2727" y="21116"/>
                    <a:pt x="5459" y="21464"/>
                    <a:pt x="8193" y="21533"/>
                  </a:cubicBezTo>
                  <a:cubicBezTo>
                    <a:pt x="10877" y="21600"/>
                    <a:pt x="13561" y="21398"/>
                    <a:pt x="16242" y="20927"/>
                  </a:cubicBezTo>
                  <a:close/>
                </a:path>
              </a:pathLst>
            </a:custGeom>
            <a:solidFill>
              <a:srgbClr val="a1796e"/>
            </a:solidFill>
            <a:ln w="12700">
              <a:noFill/>
            </a:ln>
          </p:spPr>
          <p:style>
            <a:lnRef idx="0"/>
            <a:fillRef idx="0"/>
            <a:effectRef idx="0"/>
            <a:fontRef idx="minor"/>
          </p:style>
          <p:txBody>
            <a:bodyPr numCol="1" spcCol="0" lIns="304920" rIns="304920" tIns="304920" bIns="30492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sp>
          <p:nvSpPr>
            <p:cNvPr id="75" name="Shape"/>
            <p:cNvSpPr/>
            <p:nvPr/>
          </p:nvSpPr>
          <p:spPr>
            <a:xfrm>
              <a:off x="621360" y="5810040"/>
              <a:ext cx="5434200" cy="831240"/>
            </a:xfrm>
            <a:custGeom>
              <a:avLst/>
              <a:gdLst>
                <a:gd name="textAreaLeft" fmla="*/ 0 w 5434200"/>
                <a:gd name="textAreaRight" fmla="*/ 5434560 w 5434200"/>
                <a:gd name="textAreaTop" fmla="*/ 0 h 831240"/>
                <a:gd name="textAreaBottom" fmla="*/ 831600 h 831240"/>
              </a:gdLst>
              <a:ahLst/>
              <a:rect l="textAreaLeft" t="textAreaTop" r="textAreaRight" b="textAreaBottom"/>
              <a:pathLst>
                <a:path w="21600" h="21600">
                  <a:moveTo>
                    <a:pt x="0" y="0"/>
                  </a:moveTo>
                  <a:cubicBezTo>
                    <a:pt x="2593" y="2606"/>
                    <a:pt x="5184" y="5313"/>
                    <a:pt x="7772" y="8121"/>
                  </a:cubicBezTo>
                  <a:cubicBezTo>
                    <a:pt x="9136" y="9601"/>
                    <a:pt x="10500" y="11108"/>
                    <a:pt x="11855" y="13055"/>
                  </a:cubicBezTo>
                  <a:cubicBezTo>
                    <a:pt x="12696" y="14264"/>
                    <a:pt x="13537" y="15644"/>
                    <a:pt x="14391" y="15975"/>
                  </a:cubicBezTo>
                  <a:cubicBezTo>
                    <a:pt x="15348" y="16346"/>
                    <a:pt x="16305" y="15393"/>
                    <a:pt x="17263" y="15330"/>
                  </a:cubicBezTo>
                  <a:cubicBezTo>
                    <a:pt x="18717" y="15234"/>
                    <a:pt x="20176" y="17194"/>
                    <a:pt x="21600" y="20946"/>
                  </a:cubicBezTo>
                  <a:cubicBezTo>
                    <a:pt x="18754" y="20488"/>
                    <a:pt x="15914" y="20323"/>
                    <a:pt x="13076" y="20457"/>
                  </a:cubicBezTo>
                  <a:cubicBezTo>
                    <a:pt x="10447" y="20581"/>
                    <a:pt x="7819" y="20963"/>
                    <a:pt x="5189" y="21600"/>
                  </a:cubicBezTo>
                  <a:cubicBezTo>
                    <a:pt x="5754" y="21437"/>
                    <a:pt x="6269" y="20090"/>
                    <a:pt x="6813" y="18449"/>
                  </a:cubicBezTo>
                  <a:cubicBezTo>
                    <a:pt x="7132" y="17486"/>
                    <a:pt x="7465" y="15985"/>
                    <a:pt x="7359" y="13466"/>
                  </a:cubicBezTo>
                  <a:cubicBezTo>
                    <a:pt x="7296" y="11988"/>
                    <a:pt x="7093" y="11421"/>
                    <a:pt x="6901" y="11010"/>
                  </a:cubicBezTo>
                  <a:cubicBezTo>
                    <a:pt x="4634" y="6161"/>
                    <a:pt x="2326" y="2476"/>
                    <a:pt x="0" y="0"/>
                  </a:cubicBezTo>
                  <a:close/>
                </a:path>
              </a:pathLst>
            </a:custGeom>
            <a:solidFill>
              <a:srgbClr val="a1796e"/>
            </a:solidFill>
            <a:ln w="12700">
              <a:noFill/>
            </a:ln>
          </p:spPr>
          <p:style>
            <a:lnRef idx="0"/>
            <a:fillRef idx="0"/>
            <a:effectRef idx="0"/>
            <a:fontRef idx="minor"/>
          </p:style>
          <p:txBody>
            <a:bodyPr numCol="1" spcCol="0" lIns="304920" rIns="304920" tIns="304920" bIns="30492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sp>
          <p:nvSpPr>
            <p:cNvPr id="76" name="Shape"/>
            <p:cNvSpPr/>
            <p:nvPr/>
          </p:nvSpPr>
          <p:spPr>
            <a:xfrm>
              <a:off x="109080" y="6127200"/>
              <a:ext cx="2059560" cy="542880"/>
            </a:xfrm>
            <a:custGeom>
              <a:avLst/>
              <a:gdLst>
                <a:gd name="textAreaLeft" fmla="*/ 0 w 2059560"/>
                <a:gd name="textAreaRight" fmla="*/ 2059920 w 2059560"/>
                <a:gd name="textAreaTop" fmla="*/ 0 h 542880"/>
                <a:gd name="textAreaBottom" fmla="*/ 543240 h 542880"/>
              </a:gdLst>
              <a:ahLst/>
              <a:rect l="textAreaLeft" t="textAreaTop" r="textAreaRight" b="textAreaBottom"/>
              <a:pathLst>
                <a:path w="21572" h="21537">
                  <a:moveTo>
                    <a:pt x="21569" y="9858"/>
                  </a:moveTo>
                  <a:cubicBezTo>
                    <a:pt x="21527" y="7184"/>
                    <a:pt x="20870" y="6191"/>
                    <a:pt x="20264" y="5611"/>
                  </a:cubicBezTo>
                  <a:cubicBezTo>
                    <a:pt x="19286" y="4675"/>
                    <a:pt x="18422" y="3153"/>
                    <a:pt x="17488" y="2178"/>
                  </a:cubicBezTo>
                  <a:cubicBezTo>
                    <a:pt x="16423" y="1067"/>
                    <a:pt x="15249" y="330"/>
                    <a:pt x="14058" y="148"/>
                  </a:cubicBezTo>
                  <a:cubicBezTo>
                    <a:pt x="12683" y="-63"/>
                    <a:pt x="11175" y="-36"/>
                    <a:pt x="9649" y="148"/>
                  </a:cubicBezTo>
                  <a:cubicBezTo>
                    <a:pt x="8089" y="335"/>
                    <a:pt x="6478" y="639"/>
                    <a:pt x="4994" y="3784"/>
                  </a:cubicBezTo>
                  <a:cubicBezTo>
                    <a:pt x="4163" y="5545"/>
                    <a:pt x="3415" y="8005"/>
                    <a:pt x="2694" y="10602"/>
                  </a:cubicBezTo>
                  <a:cubicBezTo>
                    <a:pt x="1756" y="13978"/>
                    <a:pt x="857" y="17625"/>
                    <a:pt x="0" y="21537"/>
                  </a:cubicBezTo>
                  <a:lnTo>
                    <a:pt x="9467" y="21535"/>
                  </a:lnTo>
                  <a:cubicBezTo>
                    <a:pt x="9717" y="20555"/>
                    <a:pt x="9986" y="19681"/>
                    <a:pt x="10272" y="18943"/>
                  </a:cubicBezTo>
                  <a:cubicBezTo>
                    <a:pt x="13002" y="11897"/>
                    <a:pt x="16245" y="17724"/>
                    <a:pt x="19305" y="16416"/>
                  </a:cubicBezTo>
                  <a:cubicBezTo>
                    <a:pt x="19927" y="16151"/>
                    <a:pt x="20499" y="15124"/>
                    <a:pt x="20939" y="14012"/>
                  </a:cubicBezTo>
                  <a:cubicBezTo>
                    <a:pt x="21315" y="13063"/>
                    <a:pt x="21600" y="11803"/>
                    <a:pt x="21569" y="9858"/>
                  </a:cubicBezTo>
                  <a:close/>
                </a:path>
              </a:pathLst>
            </a:custGeom>
            <a:solidFill>
              <a:srgbClr val="a1796f"/>
            </a:solidFill>
            <a:ln w="12700">
              <a:noFill/>
            </a:ln>
          </p:spPr>
          <p:style>
            <a:lnRef idx="0"/>
            <a:fillRef idx="0"/>
            <a:effectRef idx="0"/>
            <a:fontRef idx="minor"/>
          </p:style>
          <p:txBody>
            <a:bodyPr numCol="1" spcCol="0" lIns="304920" rIns="304920" tIns="271440" bIns="27144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sp>
          <p:nvSpPr>
            <p:cNvPr id="77" name="Shape"/>
            <p:cNvSpPr/>
            <p:nvPr/>
          </p:nvSpPr>
          <p:spPr>
            <a:xfrm>
              <a:off x="118080" y="6194520"/>
              <a:ext cx="905400" cy="488880"/>
            </a:xfrm>
            <a:custGeom>
              <a:avLst/>
              <a:gdLst>
                <a:gd name="textAreaLeft" fmla="*/ 0 w 905400"/>
                <a:gd name="textAreaRight" fmla="*/ 905760 w 905400"/>
                <a:gd name="textAreaTop" fmla="*/ 0 h 488880"/>
                <a:gd name="textAreaBottom" fmla="*/ 489240 h 488880"/>
              </a:gdLst>
              <a:ahLst/>
              <a:rect l="textAreaLeft" t="textAreaTop" r="textAreaRight" b="textAreaBottom"/>
              <a:pathLst>
                <a:path w="20931" h="21146">
                  <a:moveTo>
                    <a:pt x="20697" y="20630"/>
                  </a:moveTo>
                  <a:cubicBezTo>
                    <a:pt x="21600" y="12689"/>
                    <a:pt x="19820" y="4530"/>
                    <a:pt x="16580" y="1329"/>
                  </a:cubicBezTo>
                  <a:cubicBezTo>
                    <a:pt x="14775" y="-454"/>
                    <a:pt x="12718" y="-373"/>
                    <a:pt x="10814" y="1154"/>
                  </a:cubicBezTo>
                  <a:cubicBezTo>
                    <a:pt x="8880" y="2704"/>
                    <a:pt x="7264" y="5604"/>
                    <a:pt x="5738" y="8586"/>
                  </a:cubicBezTo>
                  <a:cubicBezTo>
                    <a:pt x="3738" y="12492"/>
                    <a:pt x="1822" y="16680"/>
                    <a:pt x="0" y="21146"/>
                  </a:cubicBezTo>
                  <a:lnTo>
                    <a:pt x="20697" y="20630"/>
                  </a:lnTo>
                  <a:close/>
                </a:path>
              </a:pathLst>
            </a:custGeom>
            <a:solidFill>
              <a:srgbClr val="a8867a"/>
            </a:solidFill>
            <a:ln w="12700">
              <a:noFill/>
            </a:ln>
          </p:spPr>
          <p:style>
            <a:lnRef idx="0"/>
            <a:fillRef idx="0"/>
            <a:effectRef idx="0"/>
            <a:fontRef idx="minor"/>
          </p:style>
          <p:txBody>
            <a:bodyPr numCol="1" spcCol="0" lIns="304920" rIns="304920" tIns="244440" bIns="24444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sp>
          <p:nvSpPr>
            <p:cNvPr id="78" name="Shape"/>
            <p:cNvSpPr/>
            <p:nvPr/>
          </p:nvSpPr>
          <p:spPr>
            <a:xfrm>
              <a:off x="-150480" y="5699880"/>
              <a:ext cx="685800" cy="219600"/>
            </a:xfrm>
            <a:custGeom>
              <a:avLst/>
              <a:gdLst>
                <a:gd name="textAreaLeft" fmla="*/ 0 w 685800"/>
                <a:gd name="textAreaRight" fmla="*/ 686160 w 685800"/>
                <a:gd name="textAreaTop" fmla="*/ 0 h 219600"/>
                <a:gd name="textAreaBottom" fmla="*/ 219960 h 219600"/>
              </a:gdLst>
              <a:ahLst/>
              <a:rect l="textAreaLeft" t="textAreaTop" r="textAreaRight" b="textAreaBottom"/>
              <a:pathLst>
                <a:path w="21600" h="19504">
                  <a:moveTo>
                    <a:pt x="0" y="16441"/>
                  </a:moveTo>
                  <a:cubicBezTo>
                    <a:pt x="3521" y="19676"/>
                    <a:pt x="7199" y="20357"/>
                    <a:pt x="10800" y="18442"/>
                  </a:cubicBezTo>
                  <a:cubicBezTo>
                    <a:pt x="14670" y="16385"/>
                    <a:pt x="18359" y="11383"/>
                    <a:pt x="21600" y="3798"/>
                  </a:cubicBezTo>
                  <a:cubicBezTo>
                    <a:pt x="17908" y="-852"/>
                    <a:pt x="13877" y="-1243"/>
                    <a:pt x="10115" y="2684"/>
                  </a:cubicBezTo>
                  <a:cubicBezTo>
                    <a:pt x="8450" y="4422"/>
                    <a:pt x="6875" y="6974"/>
                    <a:pt x="5286" y="9337"/>
                  </a:cubicBezTo>
                  <a:cubicBezTo>
                    <a:pt x="3552" y="11914"/>
                    <a:pt x="1789" y="14284"/>
                    <a:pt x="0" y="16441"/>
                  </a:cubicBezTo>
                  <a:close/>
                </a:path>
              </a:pathLst>
            </a:custGeom>
            <a:solidFill>
              <a:srgbClr val="6b5455"/>
            </a:solidFill>
            <a:ln w="12700">
              <a:noFill/>
            </a:ln>
          </p:spPr>
          <p:style>
            <a:lnRef idx="0"/>
            <a:fillRef idx="0"/>
            <a:effectRef idx="0"/>
            <a:fontRef idx="minor"/>
          </p:style>
          <p:txBody>
            <a:bodyPr numCol="1" spcCol="0" lIns="304920" rIns="304920" tIns="109800" bIns="10980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sp>
          <p:nvSpPr>
            <p:cNvPr id="79" name="Shape"/>
            <p:cNvSpPr/>
            <p:nvPr/>
          </p:nvSpPr>
          <p:spPr>
            <a:xfrm>
              <a:off x="943920" y="5682240"/>
              <a:ext cx="962280" cy="260280"/>
            </a:xfrm>
            <a:custGeom>
              <a:avLst/>
              <a:gdLst>
                <a:gd name="textAreaLeft" fmla="*/ 0 w 962280"/>
                <a:gd name="textAreaRight" fmla="*/ 962640 w 962280"/>
                <a:gd name="textAreaTop" fmla="*/ 0 h 260280"/>
                <a:gd name="textAreaBottom" fmla="*/ 260640 h 260280"/>
              </a:gdLst>
              <a:ahLst/>
              <a:rect l="textAreaLeft" t="textAreaTop" r="textAreaRight" b="textAreaBottom"/>
              <a:pathLst>
                <a:path w="21600" h="21224">
                  <a:moveTo>
                    <a:pt x="0" y="5048"/>
                  </a:moveTo>
                  <a:cubicBezTo>
                    <a:pt x="2412" y="7901"/>
                    <a:pt x="4844" y="10427"/>
                    <a:pt x="7291" y="12622"/>
                  </a:cubicBezTo>
                  <a:cubicBezTo>
                    <a:pt x="9636" y="14726"/>
                    <a:pt x="11996" y="16524"/>
                    <a:pt x="14367" y="17963"/>
                  </a:cubicBezTo>
                  <a:cubicBezTo>
                    <a:pt x="16769" y="19421"/>
                    <a:pt x="19181" y="20508"/>
                    <a:pt x="21600" y="21224"/>
                  </a:cubicBezTo>
                  <a:cubicBezTo>
                    <a:pt x="20081" y="12691"/>
                    <a:pt x="18043" y="6276"/>
                    <a:pt x="15728" y="2738"/>
                  </a:cubicBezTo>
                  <a:cubicBezTo>
                    <a:pt x="14851" y="1399"/>
                    <a:pt x="13945" y="491"/>
                    <a:pt x="13024" y="32"/>
                  </a:cubicBezTo>
                  <a:cubicBezTo>
                    <a:pt x="13727" y="-376"/>
                    <a:pt x="14178" y="3257"/>
                    <a:pt x="13726" y="5684"/>
                  </a:cubicBezTo>
                  <a:cubicBezTo>
                    <a:pt x="13435" y="7246"/>
                    <a:pt x="12923" y="7033"/>
                    <a:pt x="12461" y="6734"/>
                  </a:cubicBezTo>
                  <a:cubicBezTo>
                    <a:pt x="10384" y="5390"/>
                    <a:pt x="8281" y="5658"/>
                    <a:pt x="6187" y="5683"/>
                  </a:cubicBezTo>
                  <a:cubicBezTo>
                    <a:pt x="4126" y="5708"/>
                    <a:pt x="2063" y="5496"/>
                    <a:pt x="0" y="5048"/>
                  </a:cubicBezTo>
                  <a:close/>
                </a:path>
              </a:pathLst>
            </a:custGeom>
            <a:solidFill>
              <a:srgbClr val="6c5455"/>
            </a:solidFill>
            <a:ln w="12700">
              <a:noFill/>
            </a:ln>
          </p:spPr>
          <p:style>
            <a:lnRef idx="0"/>
            <a:fillRef idx="0"/>
            <a:effectRef idx="0"/>
            <a:fontRef idx="minor"/>
          </p:style>
          <p:txBody>
            <a:bodyPr numCol="1" spcCol="0" lIns="304920" rIns="304920" tIns="130320" bIns="13032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grpSp>
      <p:sp>
        <p:nvSpPr>
          <p:cNvPr id="80" name="Shape"/>
          <p:cNvSpPr/>
          <p:nvPr/>
        </p:nvSpPr>
        <p:spPr>
          <a:xfrm>
            <a:off x="2183760" y="6073200"/>
            <a:ext cx="3875040" cy="586080"/>
          </a:xfrm>
          <a:custGeom>
            <a:avLst/>
            <a:gdLst>
              <a:gd name="textAreaLeft" fmla="*/ 0 w 3875040"/>
              <a:gd name="textAreaRight" fmla="*/ 3875400 w 3875040"/>
              <a:gd name="textAreaTop" fmla="*/ 0 h 586080"/>
              <a:gd name="textAreaBottom" fmla="*/ 586440 h 586080"/>
            </a:gdLst>
            <a:ahLst/>
            <a:rect l="textAreaLeft" t="textAreaTop" r="textAreaRight" b="textAreaBottom"/>
            <a:pathLst>
              <a:path w="21600" h="21503">
                <a:moveTo>
                  <a:pt x="523" y="0"/>
                </a:moveTo>
                <a:cubicBezTo>
                  <a:pt x="491" y="753"/>
                  <a:pt x="460" y="1509"/>
                  <a:pt x="430" y="2267"/>
                </a:cubicBezTo>
                <a:cubicBezTo>
                  <a:pt x="401" y="3025"/>
                  <a:pt x="373" y="3785"/>
                  <a:pt x="346" y="4547"/>
                </a:cubicBezTo>
                <a:cubicBezTo>
                  <a:pt x="560" y="4990"/>
                  <a:pt x="774" y="5420"/>
                  <a:pt x="987" y="5878"/>
                </a:cubicBezTo>
                <a:cubicBezTo>
                  <a:pt x="1256" y="6458"/>
                  <a:pt x="1541" y="7262"/>
                  <a:pt x="1628" y="9348"/>
                </a:cubicBezTo>
                <a:cubicBezTo>
                  <a:pt x="1777" y="12903"/>
                  <a:pt x="1310" y="15023"/>
                  <a:pt x="863" y="16383"/>
                </a:cubicBezTo>
                <a:cubicBezTo>
                  <a:pt x="578" y="17247"/>
                  <a:pt x="299" y="18012"/>
                  <a:pt x="20" y="18696"/>
                </a:cubicBezTo>
                <a:cubicBezTo>
                  <a:pt x="16" y="19000"/>
                  <a:pt x="13" y="19304"/>
                  <a:pt x="9" y="19609"/>
                </a:cubicBezTo>
                <a:cubicBezTo>
                  <a:pt x="6" y="19913"/>
                  <a:pt x="3" y="20217"/>
                  <a:pt x="0" y="20522"/>
                </a:cubicBezTo>
                <a:cubicBezTo>
                  <a:pt x="1611" y="19853"/>
                  <a:pt x="3224" y="19587"/>
                  <a:pt x="4837" y="19732"/>
                </a:cubicBezTo>
                <a:cubicBezTo>
                  <a:pt x="6440" y="19876"/>
                  <a:pt x="8042" y="20424"/>
                  <a:pt x="9643" y="20826"/>
                </a:cubicBezTo>
                <a:cubicBezTo>
                  <a:pt x="11641" y="21327"/>
                  <a:pt x="13641" y="21600"/>
                  <a:pt x="15642" y="21471"/>
                </a:cubicBezTo>
                <a:cubicBezTo>
                  <a:pt x="17629" y="21344"/>
                  <a:pt x="19615" y="20822"/>
                  <a:pt x="21600" y="19903"/>
                </a:cubicBezTo>
                <a:cubicBezTo>
                  <a:pt x="19603" y="14609"/>
                  <a:pt x="17556" y="11846"/>
                  <a:pt x="15518" y="11981"/>
                </a:cubicBezTo>
                <a:cubicBezTo>
                  <a:pt x="14173" y="12070"/>
                  <a:pt x="12832" y="13414"/>
                  <a:pt x="11490" y="12891"/>
                </a:cubicBezTo>
                <a:cubicBezTo>
                  <a:pt x="10292" y="12424"/>
                  <a:pt x="9114" y="10472"/>
                  <a:pt x="7934" y="8766"/>
                </a:cubicBezTo>
                <a:cubicBezTo>
                  <a:pt x="6033" y="6019"/>
                  <a:pt x="4120" y="3892"/>
                  <a:pt x="2208" y="1804"/>
                </a:cubicBezTo>
                <a:cubicBezTo>
                  <a:pt x="1646" y="1191"/>
                  <a:pt x="1085" y="606"/>
                  <a:pt x="523" y="0"/>
                </a:cubicBezTo>
                <a:close/>
              </a:path>
            </a:pathLst>
          </a:custGeom>
          <a:solidFill>
            <a:srgbClr val="a1796e"/>
          </a:solidFill>
          <a:ln w="12700">
            <a:noFill/>
          </a:ln>
        </p:spPr>
        <p:style>
          <a:lnRef idx="0"/>
          <a:fillRef idx="0"/>
          <a:effectRef idx="0"/>
          <a:fontRef idx="minor"/>
        </p:style>
        <p:txBody>
          <a:bodyPr lIns="152280" rIns="152280" tIns="152280" bIns="152280" anchor="ctr">
            <a:noAutofit/>
          </a:bodyPr>
          <a:p>
            <a:pPr defTabSz="2336760">
              <a:lnSpc>
                <a:spcPct val="100000"/>
              </a:lnSpc>
            </a:pPr>
            <a:endParaRPr b="0" lang="en-IT" sz="8500" spc="-1" strike="noStrike">
              <a:solidFill>
                <a:srgbClr val="ffffff"/>
              </a:solidFill>
              <a:latin typeface="Helvetica Neue Medium"/>
              <a:ea typeface="Helvetica Neue Medium"/>
            </a:endParaRPr>
          </a:p>
        </p:txBody>
      </p:sp>
      <p:grpSp>
        <p:nvGrpSpPr>
          <p:cNvPr id="81" name="Group"/>
          <p:cNvGrpSpPr/>
          <p:nvPr/>
        </p:nvGrpSpPr>
        <p:grpSpPr>
          <a:xfrm>
            <a:off x="-218520" y="5407560"/>
            <a:ext cx="2219400" cy="1682640"/>
            <a:chOff x="-218520" y="5407560"/>
            <a:chExt cx="2219400" cy="1682640"/>
          </a:xfrm>
        </p:grpSpPr>
        <p:sp>
          <p:nvSpPr>
            <p:cNvPr id="82" name="Shape"/>
            <p:cNvSpPr/>
            <p:nvPr/>
          </p:nvSpPr>
          <p:spPr>
            <a:xfrm flipH="1" rot="10800000">
              <a:off x="471960" y="6683400"/>
              <a:ext cx="675720" cy="113040"/>
            </a:xfrm>
            <a:custGeom>
              <a:avLst/>
              <a:gdLst>
                <a:gd name="textAreaLeft" fmla="*/ -360 w 675720"/>
                <a:gd name="textAreaRight" fmla="*/ 675720 w 675720"/>
                <a:gd name="textAreaTop" fmla="*/ 0 h 113040"/>
                <a:gd name="textAreaBottom" fmla="*/ 113400 h 113040"/>
              </a:gdLst>
              <a:ahLst/>
              <a:rect l="textAreaLeft" t="textAreaTop" r="textAreaRight" b="textAreaBottom"/>
              <a:pathLst>
                <a:path w="21230" h="21513">
                  <a:moveTo>
                    <a:pt x="11161" y="1"/>
                  </a:moveTo>
                  <a:cubicBezTo>
                    <a:pt x="10595" y="-9"/>
                    <a:pt x="10069" y="85"/>
                    <a:pt x="9588" y="261"/>
                  </a:cubicBezTo>
                  <a:lnTo>
                    <a:pt x="9581" y="249"/>
                  </a:lnTo>
                  <a:lnTo>
                    <a:pt x="7900" y="962"/>
                  </a:lnTo>
                  <a:lnTo>
                    <a:pt x="7905" y="974"/>
                  </a:lnTo>
                  <a:cubicBezTo>
                    <a:pt x="6632" y="1624"/>
                    <a:pt x="5777" y="2980"/>
                    <a:pt x="5619" y="4929"/>
                  </a:cubicBezTo>
                  <a:cubicBezTo>
                    <a:pt x="5590" y="5286"/>
                    <a:pt x="5596" y="5653"/>
                    <a:pt x="5615" y="6025"/>
                  </a:cubicBezTo>
                  <a:cubicBezTo>
                    <a:pt x="4669" y="6225"/>
                    <a:pt x="3768" y="6702"/>
                    <a:pt x="3034" y="7461"/>
                  </a:cubicBezTo>
                  <a:cubicBezTo>
                    <a:pt x="1346" y="9208"/>
                    <a:pt x="1094" y="11872"/>
                    <a:pt x="2267" y="13900"/>
                  </a:cubicBezTo>
                  <a:lnTo>
                    <a:pt x="2482" y="17313"/>
                  </a:lnTo>
                  <a:lnTo>
                    <a:pt x="2482" y="18189"/>
                  </a:lnTo>
                  <a:cubicBezTo>
                    <a:pt x="1865" y="18304"/>
                    <a:pt x="1611" y="18430"/>
                    <a:pt x="1770" y="18555"/>
                  </a:cubicBezTo>
                  <a:lnTo>
                    <a:pt x="1716" y="18555"/>
                  </a:lnTo>
                  <a:lnTo>
                    <a:pt x="1716" y="18625"/>
                  </a:lnTo>
                  <a:cubicBezTo>
                    <a:pt x="519" y="18777"/>
                    <a:pt x="-62" y="18957"/>
                    <a:pt x="16" y="19138"/>
                  </a:cubicBezTo>
                  <a:cubicBezTo>
                    <a:pt x="13" y="19131"/>
                    <a:pt x="3" y="19123"/>
                    <a:pt x="2" y="19116"/>
                  </a:cubicBezTo>
                  <a:lnTo>
                    <a:pt x="0" y="19116"/>
                  </a:lnTo>
                  <a:lnTo>
                    <a:pt x="0" y="20709"/>
                  </a:lnTo>
                  <a:lnTo>
                    <a:pt x="0" y="20723"/>
                  </a:lnTo>
                  <a:lnTo>
                    <a:pt x="2" y="20723"/>
                  </a:lnTo>
                  <a:cubicBezTo>
                    <a:pt x="36" y="20924"/>
                    <a:pt x="858" y="21124"/>
                    <a:pt x="2468" y="21277"/>
                  </a:cubicBezTo>
                  <a:cubicBezTo>
                    <a:pt x="5758" y="21591"/>
                    <a:pt x="11091" y="21591"/>
                    <a:pt x="14381" y="21277"/>
                  </a:cubicBezTo>
                  <a:cubicBezTo>
                    <a:pt x="15991" y="21124"/>
                    <a:pt x="16812" y="20924"/>
                    <a:pt x="16846" y="20723"/>
                  </a:cubicBezTo>
                  <a:lnTo>
                    <a:pt x="16849" y="20723"/>
                  </a:lnTo>
                  <a:lnTo>
                    <a:pt x="16849" y="20709"/>
                  </a:lnTo>
                  <a:lnTo>
                    <a:pt x="16849" y="19116"/>
                  </a:lnTo>
                  <a:lnTo>
                    <a:pt x="16846" y="19116"/>
                  </a:lnTo>
                  <a:cubicBezTo>
                    <a:pt x="16845" y="19124"/>
                    <a:pt x="16834" y="19132"/>
                    <a:pt x="16830" y="19140"/>
                  </a:cubicBezTo>
                  <a:cubicBezTo>
                    <a:pt x="16914" y="18959"/>
                    <a:pt x="16333" y="18777"/>
                    <a:pt x="15132" y="18625"/>
                  </a:cubicBezTo>
                  <a:lnTo>
                    <a:pt x="15132" y="18555"/>
                  </a:lnTo>
                  <a:lnTo>
                    <a:pt x="15076" y="18555"/>
                  </a:lnTo>
                  <a:cubicBezTo>
                    <a:pt x="15174" y="18479"/>
                    <a:pt x="15111" y="18402"/>
                    <a:pt x="14922" y="18327"/>
                  </a:cubicBezTo>
                  <a:lnTo>
                    <a:pt x="14922" y="17649"/>
                  </a:lnTo>
                  <a:cubicBezTo>
                    <a:pt x="15738" y="17774"/>
                    <a:pt x="16495" y="17718"/>
                    <a:pt x="17162" y="17488"/>
                  </a:cubicBezTo>
                  <a:lnTo>
                    <a:pt x="17169" y="17500"/>
                  </a:lnTo>
                  <a:lnTo>
                    <a:pt x="18851" y="16787"/>
                  </a:lnTo>
                  <a:lnTo>
                    <a:pt x="18843" y="16775"/>
                  </a:lnTo>
                  <a:cubicBezTo>
                    <a:pt x="20155" y="16140"/>
                    <a:pt x="21043" y="14775"/>
                    <a:pt x="21204" y="12790"/>
                  </a:cubicBezTo>
                  <a:cubicBezTo>
                    <a:pt x="21538" y="8651"/>
                    <a:pt x="18602" y="3416"/>
                    <a:pt x="14648" y="1097"/>
                  </a:cubicBezTo>
                  <a:cubicBezTo>
                    <a:pt x="13412" y="372"/>
                    <a:pt x="12223" y="19"/>
                    <a:pt x="11161" y="1"/>
                  </a:cubicBezTo>
                  <a:close/>
                  <a:moveTo>
                    <a:pt x="47" y="19187"/>
                  </a:moveTo>
                  <a:cubicBezTo>
                    <a:pt x="61" y="19200"/>
                    <a:pt x="86" y="19214"/>
                    <a:pt x="108" y="19228"/>
                  </a:cubicBezTo>
                  <a:cubicBezTo>
                    <a:pt x="86" y="19214"/>
                    <a:pt x="61" y="19200"/>
                    <a:pt x="47" y="19187"/>
                  </a:cubicBezTo>
                  <a:close/>
                  <a:moveTo>
                    <a:pt x="16799" y="19187"/>
                  </a:moveTo>
                  <a:cubicBezTo>
                    <a:pt x="16789" y="19197"/>
                    <a:pt x="16769" y="19206"/>
                    <a:pt x="16755" y="19216"/>
                  </a:cubicBezTo>
                  <a:cubicBezTo>
                    <a:pt x="16769" y="19206"/>
                    <a:pt x="16789" y="19197"/>
                    <a:pt x="16799" y="19187"/>
                  </a:cubicBezTo>
                  <a:close/>
                  <a:moveTo>
                    <a:pt x="162" y="19260"/>
                  </a:moveTo>
                  <a:cubicBezTo>
                    <a:pt x="211" y="19285"/>
                    <a:pt x="308" y="19308"/>
                    <a:pt x="382" y="19332"/>
                  </a:cubicBezTo>
                  <a:cubicBezTo>
                    <a:pt x="308" y="19308"/>
                    <a:pt x="212" y="19285"/>
                    <a:pt x="162" y="19260"/>
                  </a:cubicBezTo>
                  <a:close/>
                  <a:moveTo>
                    <a:pt x="16682" y="19262"/>
                  </a:moveTo>
                  <a:cubicBezTo>
                    <a:pt x="16634" y="19286"/>
                    <a:pt x="16540" y="19307"/>
                    <a:pt x="16469" y="19330"/>
                  </a:cubicBezTo>
                  <a:cubicBezTo>
                    <a:pt x="16539" y="19307"/>
                    <a:pt x="16634" y="19286"/>
                    <a:pt x="16682" y="19262"/>
                  </a:cubicBezTo>
                  <a:close/>
                </a:path>
              </a:pathLst>
            </a:custGeom>
            <a:solidFill>
              <a:srgbClr val="877c74"/>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83" name="Shape"/>
            <p:cNvSpPr/>
            <p:nvPr/>
          </p:nvSpPr>
          <p:spPr>
            <a:xfrm>
              <a:off x="616680" y="6252840"/>
              <a:ext cx="419040" cy="357480"/>
            </a:xfrm>
            <a:custGeom>
              <a:avLst/>
              <a:gdLst>
                <a:gd name="textAreaLeft" fmla="*/ 0 w 419040"/>
                <a:gd name="textAreaRight" fmla="*/ 419400 w 419040"/>
                <a:gd name="textAreaTop" fmla="*/ 0 h 357480"/>
                <a:gd name="textAreaBottom" fmla="*/ 357840 h 357480"/>
              </a:gdLst>
              <a:ahLst/>
              <a:rect l="textAreaLeft" t="textAreaTop" r="textAreaRight" b="textAreaBottom"/>
              <a:pathLst>
                <a:path w="21600" h="21600">
                  <a:moveTo>
                    <a:pt x="0" y="0"/>
                  </a:moveTo>
                  <a:lnTo>
                    <a:pt x="0" y="21600"/>
                  </a:lnTo>
                  <a:lnTo>
                    <a:pt x="18905" y="21600"/>
                  </a:lnTo>
                  <a:lnTo>
                    <a:pt x="18905" y="18430"/>
                  </a:lnTo>
                  <a:lnTo>
                    <a:pt x="21535" y="17953"/>
                  </a:lnTo>
                  <a:lnTo>
                    <a:pt x="21600" y="14737"/>
                  </a:lnTo>
                  <a:lnTo>
                    <a:pt x="18905" y="15272"/>
                  </a:lnTo>
                  <a:lnTo>
                    <a:pt x="18905" y="0"/>
                  </a:lnTo>
                  <a:lnTo>
                    <a:pt x="0" y="0"/>
                  </a:lnTo>
                  <a:close/>
                </a:path>
              </a:pathLst>
            </a:custGeom>
            <a:solidFill>
              <a:srgbClr val="2d2d2d"/>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84" name="Shape"/>
            <p:cNvSpPr/>
            <p:nvPr/>
          </p:nvSpPr>
          <p:spPr>
            <a:xfrm>
              <a:off x="472680" y="6618600"/>
              <a:ext cx="641880" cy="104760"/>
            </a:xfrm>
            <a:custGeom>
              <a:avLst/>
              <a:gdLst>
                <a:gd name="textAreaLeft" fmla="*/ 0 w 641880"/>
                <a:gd name="textAreaRight" fmla="*/ 642240 w 641880"/>
                <a:gd name="textAreaTop" fmla="*/ 0 h 104760"/>
                <a:gd name="textAreaBottom" fmla="*/ 105120 h 104760"/>
              </a:gdLst>
              <a:ahLst/>
              <a:rect l="textAreaLeft" t="textAreaTop" r="textAreaRight" b="textAreaBottom"/>
              <a:pathLst>
                <a:path w="21600" h="20916">
                  <a:moveTo>
                    <a:pt x="0" y="0"/>
                  </a:moveTo>
                  <a:lnTo>
                    <a:pt x="0" y="13907"/>
                  </a:lnTo>
                  <a:lnTo>
                    <a:pt x="0" y="14021"/>
                  </a:lnTo>
                  <a:lnTo>
                    <a:pt x="4" y="14021"/>
                  </a:lnTo>
                  <a:cubicBezTo>
                    <a:pt x="47" y="15776"/>
                    <a:pt x="1099" y="17523"/>
                    <a:pt x="3163" y="18863"/>
                  </a:cubicBezTo>
                  <a:cubicBezTo>
                    <a:pt x="7381" y="21600"/>
                    <a:pt x="14219" y="21600"/>
                    <a:pt x="18437" y="18863"/>
                  </a:cubicBezTo>
                  <a:cubicBezTo>
                    <a:pt x="20501" y="17523"/>
                    <a:pt x="21553" y="15776"/>
                    <a:pt x="21596" y="14021"/>
                  </a:cubicBezTo>
                  <a:lnTo>
                    <a:pt x="21600" y="14021"/>
                  </a:lnTo>
                  <a:lnTo>
                    <a:pt x="21600" y="13907"/>
                  </a:lnTo>
                  <a:lnTo>
                    <a:pt x="21600" y="0"/>
                  </a:lnTo>
                  <a:lnTo>
                    <a:pt x="21596" y="0"/>
                  </a:lnTo>
                  <a:cubicBezTo>
                    <a:pt x="21561" y="1763"/>
                    <a:pt x="20510" y="3520"/>
                    <a:pt x="18437" y="4865"/>
                  </a:cubicBezTo>
                  <a:cubicBezTo>
                    <a:pt x="14219" y="7602"/>
                    <a:pt x="7381" y="7602"/>
                    <a:pt x="3163" y="4865"/>
                  </a:cubicBezTo>
                  <a:cubicBezTo>
                    <a:pt x="1090" y="3520"/>
                    <a:pt x="39" y="1763"/>
                    <a:pt x="4" y="0"/>
                  </a:cubicBezTo>
                  <a:lnTo>
                    <a:pt x="0" y="0"/>
                  </a:lnTo>
                  <a:close/>
                </a:path>
              </a:pathLst>
            </a:custGeom>
            <a:solidFill>
              <a:srgbClr val="8c8c8c"/>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85" name="Oval"/>
            <p:cNvSpPr/>
            <p:nvPr/>
          </p:nvSpPr>
          <p:spPr>
            <a:xfrm>
              <a:off x="472680" y="6582600"/>
              <a:ext cx="641880" cy="70200"/>
            </a:xfrm>
            <a:prstGeom prst="ellipse">
              <a:avLst/>
            </a:prstGeom>
            <a:solidFill>
              <a:srgbClr val="dbdbdb"/>
            </a:solidFill>
            <a:ln w="12700">
              <a:noFill/>
            </a:ln>
          </p:spPr>
          <p:style>
            <a:lnRef idx="0"/>
            <a:fillRef idx="0"/>
            <a:effectRef idx="0"/>
            <a:fontRef idx="minor"/>
          </p:style>
          <p:txBody>
            <a:bodyPr numCol="1" spcCol="0" lIns="50760" rIns="50760" tIns="24840" bIns="2484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86" name="Shape"/>
            <p:cNvSpPr/>
            <p:nvPr/>
          </p:nvSpPr>
          <p:spPr>
            <a:xfrm>
              <a:off x="537840" y="6589440"/>
              <a:ext cx="511200" cy="55800"/>
            </a:xfrm>
            <a:custGeom>
              <a:avLst/>
              <a:gdLst>
                <a:gd name="textAreaLeft" fmla="*/ 0 w 511200"/>
                <a:gd name="textAreaRight" fmla="*/ 511560 w 511200"/>
                <a:gd name="textAreaTop" fmla="*/ 0 h 55800"/>
                <a:gd name="textAreaBottom" fmla="*/ 56160 h 55800"/>
              </a:gdLst>
              <a:ahLst/>
              <a:rect l="textAreaLeft" t="textAreaTop" r="textAreaRight" b="textAreaBottom"/>
              <a:pathLst>
                <a:path w="21600" h="20594">
                  <a:moveTo>
                    <a:pt x="10800" y="0"/>
                  </a:moveTo>
                  <a:cubicBezTo>
                    <a:pt x="8716" y="0"/>
                    <a:pt x="6634" y="566"/>
                    <a:pt x="4831" y="1710"/>
                  </a:cubicBezTo>
                  <a:lnTo>
                    <a:pt x="0" y="1710"/>
                  </a:lnTo>
                  <a:lnTo>
                    <a:pt x="0" y="10299"/>
                  </a:lnTo>
                  <a:lnTo>
                    <a:pt x="0" y="11285"/>
                  </a:lnTo>
                  <a:lnTo>
                    <a:pt x="49" y="11285"/>
                  </a:lnTo>
                  <a:cubicBezTo>
                    <a:pt x="280" y="13583"/>
                    <a:pt x="1318" y="15818"/>
                    <a:pt x="3164" y="17578"/>
                  </a:cubicBezTo>
                  <a:cubicBezTo>
                    <a:pt x="7381" y="21600"/>
                    <a:pt x="14219" y="21600"/>
                    <a:pt x="18436" y="17578"/>
                  </a:cubicBezTo>
                  <a:cubicBezTo>
                    <a:pt x="20282" y="15818"/>
                    <a:pt x="21320" y="13583"/>
                    <a:pt x="21551" y="11285"/>
                  </a:cubicBezTo>
                  <a:lnTo>
                    <a:pt x="21600" y="11285"/>
                  </a:lnTo>
                  <a:lnTo>
                    <a:pt x="21600" y="10299"/>
                  </a:lnTo>
                  <a:lnTo>
                    <a:pt x="21600" y="1710"/>
                  </a:lnTo>
                  <a:lnTo>
                    <a:pt x="16769" y="1710"/>
                  </a:lnTo>
                  <a:cubicBezTo>
                    <a:pt x="14966" y="566"/>
                    <a:pt x="12884" y="0"/>
                    <a:pt x="10800" y="0"/>
                  </a:cubicBezTo>
                  <a:close/>
                </a:path>
              </a:pathLst>
            </a:custGeom>
            <a:solidFill>
              <a:srgbClr val="8c8c8c"/>
            </a:solidFill>
            <a:ln w="12700">
              <a:noFill/>
            </a:ln>
          </p:spPr>
          <p:style>
            <a:lnRef idx="0"/>
            <a:fillRef idx="0"/>
            <a:effectRef idx="0"/>
            <a:fontRef idx="minor"/>
          </p:style>
          <p:txBody>
            <a:bodyPr numCol="1" spcCol="0" lIns="50760" rIns="50760" tIns="28080" bIns="2808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87" name="Oval"/>
            <p:cNvSpPr/>
            <p:nvPr/>
          </p:nvSpPr>
          <p:spPr>
            <a:xfrm>
              <a:off x="537840" y="6562440"/>
              <a:ext cx="511200" cy="55800"/>
            </a:xfrm>
            <a:prstGeom prst="ellipse">
              <a:avLst/>
            </a:prstGeom>
            <a:solidFill>
              <a:srgbClr val="dbdbdb"/>
            </a:solidFill>
            <a:ln w="12700">
              <a:noFill/>
            </a:ln>
          </p:spPr>
          <p:style>
            <a:lnRef idx="0"/>
            <a:fillRef idx="0"/>
            <a:effectRef idx="0"/>
            <a:fontRef idx="minor"/>
          </p:style>
          <p:txBody>
            <a:bodyPr numCol="1" spcCol="0" lIns="50760" rIns="50760" tIns="19800" bIns="1980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88" name="Oval"/>
            <p:cNvSpPr/>
            <p:nvPr/>
          </p:nvSpPr>
          <p:spPr>
            <a:xfrm>
              <a:off x="679320" y="6020640"/>
              <a:ext cx="388800" cy="462240"/>
            </a:xfrm>
            <a:prstGeom prst="ellipse">
              <a:avLst/>
            </a:prstGeom>
            <a:solidFill>
              <a:srgbClr val="141414"/>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grpSp>
          <p:nvGrpSpPr>
            <p:cNvPr id="89" name="Group"/>
            <p:cNvGrpSpPr/>
            <p:nvPr/>
          </p:nvGrpSpPr>
          <p:grpSpPr>
            <a:xfrm>
              <a:off x="-218520" y="5407560"/>
              <a:ext cx="2219400" cy="1682640"/>
              <a:chOff x="-218520" y="5407560"/>
              <a:chExt cx="2219400" cy="1682640"/>
            </a:xfrm>
          </p:grpSpPr>
          <p:sp>
            <p:nvSpPr>
              <p:cNvPr id="90" name="Rectangle"/>
              <p:cNvSpPr/>
              <p:nvPr/>
            </p:nvSpPr>
            <p:spPr>
              <a:xfrm rot="20820000">
                <a:off x="-101160" y="5614200"/>
                <a:ext cx="1985040" cy="1268640"/>
              </a:xfrm>
              <a:prstGeom prst="rect">
                <a:avLst/>
              </a:prstGeom>
              <a:no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91" name="Oval"/>
              <p:cNvSpPr/>
              <p:nvPr/>
            </p:nvSpPr>
            <p:spPr>
              <a:xfrm rot="20820000">
                <a:off x="525600" y="6051240"/>
                <a:ext cx="388800" cy="462240"/>
              </a:xfrm>
              <a:prstGeom prst="ellipse">
                <a:avLst/>
              </a:prstGeom>
              <a:solidFill>
                <a:srgbClr val="8c8c8c"/>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92" name="Oval"/>
              <p:cNvSpPr/>
              <p:nvPr/>
            </p:nvSpPr>
            <p:spPr>
              <a:xfrm rot="20820000">
                <a:off x="544320" y="6073560"/>
                <a:ext cx="351000" cy="417240"/>
              </a:xfrm>
              <a:prstGeom prst="ellipse">
                <a:avLst/>
              </a:prstGeom>
              <a:solidFill>
                <a:srgbClr val="dbdbdb"/>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93" name="Oval"/>
              <p:cNvSpPr/>
              <p:nvPr/>
            </p:nvSpPr>
            <p:spPr>
              <a:xfrm rot="3060000">
                <a:off x="582480" y="6069600"/>
                <a:ext cx="506520" cy="292680"/>
              </a:xfrm>
              <a:prstGeom prst="ellipse">
                <a:avLst/>
              </a:prstGeom>
              <a:solidFill>
                <a:srgbClr val="2d2d2d"/>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94" name="Shape"/>
              <p:cNvSpPr/>
              <p:nvPr/>
            </p:nvSpPr>
            <p:spPr>
              <a:xfrm rot="3060000">
                <a:off x="457920" y="6048720"/>
                <a:ext cx="806040" cy="293400"/>
              </a:xfrm>
              <a:custGeom>
                <a:avLst/>
                <a:gdLst>
                  <a:gd name="textAreaLeft" fmla="*/ 0 w 806040"/>
                  <a:gd name="textAreaRight" fmla="*/ 806400 w 806040"/>
                  <a:gd name="textAreaTop" fmla="*/ 0 h 293400"/>
                  <a:gd name="textAreaBottom" fmla="*/ 293760 h 293400"/>
                </a:gdLst>
                <a:ahLst/>
                <a:rect l="textAreaLeft" t="textAreaTop" r="textAreaRight" b="textAreaBottom"/>
                <a:pathLst>
                  <a:path w="21600" h="20048">
                    <a:moveTo>
                      <a:pt x="0" y="0"/>
                    </a:moveTo>
                    <a:lnTo>
                      <a:pt x="0" y="4867"/>
                    </a:lnTo>
                    <a:lnTo>
                      <a:pt x="15" y="4867"/>
                    </a:lnTo>
                    <a:cubicBezTo>
                      <a:pt x="130" y="8694"/>
                      <a:pt x="1178" y="12470"/>
                      <a:pt x="3164" y="15393"/>
                    </a:cubicBezTo>
                    <a:cubicBezTo>
                      <a:pt x="7381" y="21600"/>
                      <a:pt x="14219" y="21600"/>
                      <a:pt x="18436" y="15393"/>
                    </a:cubicBezTo>
                    <a:cubicBezTo>
                      <a:pt x="20422" y="12470"/>
                      <a:pt x="21470" y="8694"/>
                      <a:pt x="21585" y="4867"/>
                    </a:cubicBezTo>
                    <a:lnTo>
                      <a:pt x="21600" y="4867"/>
                    </a:lnTo>
                    <a:lnTo>
                      <a:pt x="21600" y="0"/>
                    </a:lnTo>
                    <a:lnTo>
                      <a:pt x="0" y="0"/>
                    </a:lnTo>
                    <a:close/>
                  </a:path>
                </a:pathLst>
              </a:custGeom>
              <a:solidFill>
                <a:srgbClr val="8c8c8c"/>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95" name="Oval"/>
              <p:cNvSpPr/>
              <p:nvPr/>
            </p:nvSpPr>
            <p:spPr>
              <a:xfrm rot="3060000">
                <a:off x="566280" y="5874840"/>
                <a:ext cx="806040" cy="465480"/>
              </a:xfrm>
              <a:prstGeom prst="ellipse">
                <a:avLst/>
              </a:prstGeom>
              <a:solidFill>
                <a:srgbClr val="dbdbdb"/>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96" name="Oval"/>
              <p:cNvSpPr/>
              <p:nvPr/>
            </p:nvSpPr>
            <p:spPr>
              <a:xfrm rot="3060000">
                <a:off x="805320" y="6140160"/>
                <a:ext cx="145080" cy="83520"/>
              </a:xfrm>
              <a:prstGeom prst="ellipse">
                <a:avLst/>
              </a:prstGeom>
              <a:solidFill>
                <a:srgbClr val="2d2d2d"/>
              </a:solidFill>
              <a:ln w="12700">
                <a:noFill/>
              </a:ln>
            </p:spPr>
            <p:style>
              <a:lnRef idx="0"/>
              <a:fillRef idx="0"/>
              <a:effectRef idx="0"/>
              <a:fontRef idx="minor"/>
            </p:style>
            <p:txBody>
              <a:bodyPr numCol="1" spcCol="0" lIns="50760" rIns="50760" tIns="29520" bIns="2952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97" name="Shape"/>
              <p:cNvSpPr/>
              <p:nvPr/>
            </p:nvSpPr>
            <p:spPr>
              <a:xfrm rot="17943000">
                <a:off x="843120" y="6228000"/>
                <a:ext cx="278280" cy="6120"/>
              </a:xfrm>
              <a:custGeom>
                <a:avLst/>
                <a:gdLst>
                  <a:gd name="textAreaLeft" fmla="*/ 0 w 278280"/>
                  <a:gd name="textAreaRight" fmla="*/ 278640 w 278280"/>
                  <a:gd name="textAreaTop" fmla="*/ 0 h 6120"/>
                  <a:gd name="textAreaBottom" fmla="*/ 6480 h 6120"/>
                </a:gdLst>
                <a:ahLst/>
                <a:rect l="textAreaLeft" t="textAreaTop" r="textAreaRight" b="textAreaBottom"/>
                <a:pathLst>
                  <a:path w="21600" h="21600">
                    <a:moveTo>
                      <a:pt x="0" y="21600"/>
                    </a:moveTo>
                    <a:lnTo>
                      <a:pt x="21154" y="21600"/>
                    </a:lnTo>
                    <a:lnTo>
                      <a:pt x="21600" y="0"/>
                    </a:lnTo>
                    <a:lnTo>
                      <a:pt x="1200" y="710"/>
                    </a:lnTo>
                    <a:lnTo>
                      <a:pt x="0" y="21600"/>
                    </a:lnTo>
                    <a:close/>
                  </a:path>
                </a:pathLst>
              </a:custGeom>
              <a:solidFill>
                <a:srgbClr val="2d2d2d"/>
              </a:solidFill>
              <a:ln w="12700">
                <a:noFill/>
              </a:ln>
            </p:spPr>
            <p:style>
              <a:lnRef idx="0"/>
              <a:fillRef idx="0"/>
              <a:effectRef idx="0"/>
              <a:fontRef idx="minor"/>
            </p:style>
            <p:txBody>
              <a:bodyPr numCol="1" spcCol="0" lIns="50760" rIns="50760" tIns="3240" bIns="3240" anchor="ctr">
                <a:noAutofit/>
              </a:bodyPr>
              <a:p>
                <a:pPr defTabSz="914400">
                  <a:lnSpc>
                    <a:spcPct val="100000"/>
                  </a:lnSpc>
                </a:pPr>
                <a:endParaRPr b="0" lang="en-IT" sz="1200" spc="-1" strike="noStrike">
                  <a:solidFill>
                    <a:schemeClr val="dk1"/>
                  </a:solidFill>
                  <a:latin typeface="Aptos"/>
                </a:endParaRPr>
              </a:p>
            </p:txBody>
          </p:sp>
          <p:sp>
            <p:nvSpPr>
              <p:cNvPr id="98" name="Shape"/>
              <p:cNvSpPr/>
              <p:nvPr/>
            </p:nvSpPr>
            <p:spPr>
              <a:xfrm rot="16107000">
                <a:off x="1031760" y="6170760"/>
                <a:ext cx="182880" cy="8280"/>
              </a:xfrm>
              <a:custGeom>
                <a:avLst/>
                <a:gdLst>
                  <a:gd name="textAreaLeft" fmla="*/ 0 w 182880"/>
                  <a:gd name="textAreaRight" fmla="*/ 183240 w 182880"/>
                  <a:gd name="textAreaTop" fmla="*/ 0 h 8280"/>
                  <a:gd name="textAreaBottom" fmla="*/ 8640 h 8280"/>
                </a:gdLst>
                <a:ahLst/>
                <a:rect l="textAreaLeft" t="textAreaTop" r="textAreaRight" b="textAreaBottom"/>
                <a:pathLst>
                  <a:path w="21600" h="21600">
                    <a:moveTo>
                      <a:pt x="0" y="21600"/>
                    </a:moveTo>
                    <a:lnTo>
                      <a:pt x="21389" y="21600"/>
                    </a:lnTo>
                    <a:lnTo>
                      <a:pt x="21600" y="192"/>
                    </a:lnTo>
                    <a:lnTo>
                      <a:pt x="226" y="0"/>
                    </a:lnTo>
                    <a:lnTo>
                      <a:pt x="0" y="21600"/>
                    </a:lnTo>
                    <a:close/>
                  </a:path>
                </a:pathLst>
              </a:custGeom>
              <a:solidFill>
                <a:srgbClr val="2d2d2d"/>
              </a:solidFill>
              <a:ln w="12700">
                <a:noFill/>
              </a:ln>
            </p:spPr>
            <p:style>
              <a:lnRef idx="0"/>
              <a:fillRef idx="0"/>
              <a:effectRef idx="0"/>
              <a:fontRef idx="minor"/>
            </p:style>
            <p:txBody>
              <a:bodyPr numCol="1" spcCol="0" lIns="50760" rIns="50760" tIns="4320" bIns="4320" anchor="ctr">
                <a:noAutofit/>
              </a:bodyPr>
              <a:p>
                <a:pPr defTabSz="914400">
                  <a:lnSpc>
                    <a:spcPct val="100000"/>
                  </a:lnSpc>
                </a:pPr>
                <a:endParaRPr b="0" lang="en-IT" sz="1200" spc="-1" strike="noStrike">
                  <a:solidFill>
                    <a:schemeClr val="dk1"/>
                  </a:solidFill>
                  <a:latin typeface="Aptos"/>
                </a:endParaRPr>
              </a:p>
            </p:txBody>
          </p:sp>
          <p:sp>
            <p:nvSpPr>
              <p:cNvPr id="99" name="Shape"/>
              <p:cNvSpPr/>
              <p:nvPr/>
            </p:nvSpPr>
            <p:spPr>
              <a:xfrm rot="21182400">
                <a:off x="709560" y="6016680"/>
                <a:ext cx="263880" cy="7200"/>
              </a:xfrm>
              <a:custGeom>
                <a:avLst/>
                <a:gdLst>
                  <a:gd name="textAreaLeft" fmla="*/ 0 w 263880"/>
                  <a:gd name="textAreaRight" fmla="*/ 264240 w 263880"/>
                  <a:gd name="textAreaTop" fmla="*/ 0 h 7200"/>
                  <a:gd name="textAreaBottom" fmla="*/ 7560 h 7200"/>
                </a:gdLst>
                <a:ahLst/>
                <a:rect l="textAreaLeft" t="textAreaTop" r="textAreaRight" b="textAreaBottom"/>
                <a:pathLst>
                  <a:path w="21600" h="21600">
                    <a:moveTo>
                      <a:pt x="0" y="0"/>
                    </a:moveTo>
                    <a:lnTo>
                      <a:pt x="273" y="21122"/>
                    </a:lnTo>
                    <a:lnTo>
                      <a:pt x="21494" y="21600"/>
                    </a:lnTo>
                    <a:lnTo>
                      <a:pt x="21600" y="0"/>
                    </a:lnTo>
                    <a:lnTo>
                      <a:pt x="0" y="0"/>
                    </a:lnTo>
                    <a:close/>
                  </a:path>
                </a:pathLst>
              </a:custGeom>
              <a:solidFill>
                <a:srgbClr val="2d2d2d"/>
              </a:solidFill>
              <a:ln w="12700">
                <a:noFill/>
              </a:ln>
            </p:spPr>
            <p:style>
              <a:lnRef idx="0"/>
              <a:fillRef idx="0"/>
              <a:effectRef idx="0"/>
              <a:fontRef idx="minor"/>
            </p:style>
            <p:txBody>
              <a:bodyPr numCol="1" spcCol="0" lIns="50760" rIns="50760" tIns="3600" bIns="3600" anchor="ctr">
                <a:noAutofit/>
              </a:bodyPr>
              <a:p>
                <a:pPr defTabSz="914400">
                  <a:lnSpc>
                    <a:spcPct val="100000"/>
                  </a:lnSpc>
                </a:pPr>
                <a:endParaRPr b="0" lang="en-IT" sz="1200" spc="-1" strike="noStrike">
                  <a:solidFill>
                    <a:schemeClr val="dk1"/>
                  </a:solidFill>
                  <a:latin typeface="Aptos"/>
                </a:endParaRPr>
              </a:p>
            </p:txBody>
          </p:sp>
          <p:sp>
            <p:nvSpPr>
              <p:cNvPr id="100" name="Shape"/>
              <p:cNvSpPr/>
              <p:nvPr/>
            </p:nvSpPr>
            <p:spPr>
              <a:xfrm rot="537000">
                <a:off x="918360" y="5952600"/>
                <a:ext cx="90720" cy="12600"/>
              </a:xfrm>
              <a:custGeom>
                <a:avLst/>
                <a:gdLst>
                  <a:gd name="textAreaLeft" fmla="*/ 0 w 90720"/>
                  <a:gd name="textAreaRight" fmla="*/ 91080 w 90720"/>
                  <a:gd name="textAreaTop" fmla="*/ 0 h 12600"/>
                  <a:gd name="textAreaBottom" fmla="*/ 12960 h 12600"/>
                </a:gdLst>
                <a:ahLst/>
                <a:rect l="textAreaLeft" t="textAreaTop" r="textAreaRight" b="textAreaBottom"/>
                <a:pathLst>
                  <a:path w="21600" h="21600">
                    <a:moveTo>
                      <a:pt x="78" y="0"/>
                    </a:moveTo>
                    <a:lnTo>
                      <a:pt x="21600" y="2962"/>
                    </a:lnTo>
                    <a:lnTo>
                      <a:pt x="20481" y="21600"/>
                    </a:lnTo>
                    <a:lnTo>
                      <a:pt x="0" y="19151"/>
                    </a:lnTo>
                    <a:lnTo>
                      <a:pt x="78" y="0"/>
                    </a:lnTo>
                    <a:close/>
                  </a:path>
                </a:pathLst>
              </a:custGeom>
              <a:solidFill>
                <a:srgbClr val="2d2d2d"/>
              </a:solidFill>
              <a:ln w="12700">
                <a:noFill/>
              </a:ln>
            </p:spPr>
            <p:style>
              <a:lnRef idx="0"/>
              <a:fillRef idx="0"/>
              <a:effectRef idx="0"/>
              <a:fontRef idx="minor"/>
            </p:style>
            <p:txBody>
              <a:bodyPr numCol="1" spcCol="0" lIns="50760" rIns="50760" tIns="6480" bIns="6480" anchor="ctr">
                <a:noAutofit/>
              </a:bodyPr>
              <a:p>
                <a:pPr defTabSz="914400">
                  <a:lnSpc>
                    <a:spcPct val="100000"/>
                  </a:lnSpc>
                </a:pPr>
                <a:endParaRPr b="0" lang="en-IT" sz="1200" spc="-1" strike="noStrike">
                  <a:solidFill>
                    <a:schemeClr val="dk1"/>
                  </a:solidFill>
                  <a:latin typeface="Aptos"/>
                </a:endParaRPr>
              </a:p>
            </p:txBody>
          </p:sp>
          <p:grpSp>
            <p:nvGrpSpPr>
              <p:cNvPr id="101" name="Group"/>
              <p:cNvGrpSpPr/>
              <p:nvPr/>
            </p:nvGrpSpPr>
            <p:grpSpPr>
              <a:xfrm>
                <a:off x="935640" y="5932080"/>
                <a:ext cx="219240" cy="228600"/>
                <a:chOff x="935640" y="5932080"/>
                <a:chExt cx="219240" cy="228600"/>
              </a:xfrm>
            </p:grpSpPr>
            <p:sp>
              <p:nvSpPr>
                <p:cNvPr id="102" name="Shape"/>
                <p:cNvSpPr/>
                <p:nvPr/>
              </p:nvSpPr>
              <p:spPr>
                <a:xfrm rot="3060000">
                  <a:off x="929160" y="6025320"/>
                  <a:ext cx="190800" cy="75240"/>
                </a:xfrm>
                <a:custGeom>
                  <a:avLst/>
                  <a:gdLst>
                    <a:gd name="textAreaLeft" fmla="*/ 0 w 190800"/>
                    <a:gd name="textAreaRight" fmla="*/ 191160 w 190800"/>
                    <a:gd name="textAreaTop" fmla="*/ 0 h 75240"/>
                    <a:gd name="textAreaBottom" fmla="*/ 75600 h 75240"/>
                  </a:gdLst>
                  <a:ahLst/>
                  <a:rect l="textAreaLeft" t="textAreaTop" r="textAreaRight" b="textAreaBottom"/>
                  <a:pathLst>
                    <a:path w="21600" h="20161">
                      <a:moveTo>
                        <a:pt x="0" y="0"/>
                      </a:moveTo>
                      <a:lnTo>
                        <a:pt x="0" y="6129"/>
                      </a:lnTo>
                      <a:lnTo>
                        <a:pt x="26" y="6129"/>
                      </a:lnTo>
                      <a:cubicBezTo>
                        <a:pt x="149" y="9662"/>
                        <a:pt x="1186" y="13147"/>
                        <a:pt x="3163" y="15845"/>
                      </a:cubicBezTo>
                      <a:cubicBezTo>
                        <a:pt x="7380" y="21600"/>
                        <a:pt x="14220" y="21600"/>
                        <a:pt x="18437" y="15845"/>
                      </a:cubicBezTo>
                      <a:cubicBezTo>
                        <a:pt x="20414" y="13147"/>
                        <a:pt x="21451" y="9662"/>
                        <a:pt x="21574" y="6129"/>
                      </a:cubicBezTo>
                      <a:lnTo>
                        <a:pt x="21600" y="6129"/>
                      </a:lnTo>
                      <a:lnTo>
                        <a:pt x="21600" y="0"/>
                      </a:lnTo>
                      <a:lnTo>
                        <a:pt x="0" y="0"/>
                      </a:lnTo>
                      <a:close/>
                    </a:path>
                  </a:pathLst>
                </a:custGeom>
                <a:solidFill>
                  <a:srgbClr val="8c8c8c"/>
                </a:solidFill>
                <a:ln w="12700">
                  <a:noFill/>
                </a:ln>
              </p:spPr>
              <p:style>
                <a:lnRef idx="0"/>
                <a:fillRef idx="0"/>
                <a:effectRef idx="0"/>
                <a:fontRef idx="minor"/>
              </p:style>
              <p:txBody>
                <a:bodyPr numCol="1" spcCol="0" lIns="50760" rIns="50760" tIns="37800" bIns="3780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103" name="Oval"/>
                <p:cNvSpPr/>
                <p:nvPr/>
              </p:nvSpPr>
              <p:spPr>
                <a:xfrm rot="3060000">
                  <a:off x="956160" y="5985720"/>
                  <a:ext cx="190800" cy="110160"/>
                </a:xfrm>
                <a:prstGeom prst="ellipse">
                  <a:avLst/>
                </a:prstGeom>
                <a:solidFill>
                  <a:srgbClr val="dbdbdb"/>
                </a:solidFill>
                <a:ln w="12700">
                  <a:noFill/>
                </a:ln>
              </p:spPr>
              <p:style>
                <a:lnRef idx="0"/>
                <a:fillRef idx="0"/>
                <a:effectRef idx="0"/>
                <a:fontRef idx="minor"/>
              </p:style>
              <p:txBody>
                <a:bodyPr numCol="1" spcCol="0" lIns="50760" rIns="50760" tIns="39240" bIns="3924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104" name="Oval"/>
                <p:cNvSpPr/>
                <p:nvPr/>
              </p:nvSpPr>
              <p:spPr>
                <a:xfrm rot="3060000">
                  <a:off x="987480" y="5992560"/>
                  <a:ext cx="145080" cy="83520"/>
                </a:xfrm>
                <a:prstGeom prst="ellipse">
                  <a:avLst/>
                </a:prstGeom>
                <a:solidFill>
                  <a:srgbClr val="efefef"/>
                </a:solidFill>
                <a:ln w="12700">
                  <a:noFill/>
                </a:ln>
              </p:spPr>
              <p:style>
                <a:lnRef idx="0"/>
                <a:fillRef idx="0"/>
                <a:effectRef idx="0"/>
                <a:fontRef idx="minor"/>
              </p:style>
              <p:txBody>
                <a:bodyPr numCol="1" spcCol="0" lIns="50760" rIns="50760" tIns="29520" bIns="2952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grpSp>
        </p:grpSp>
        <p:sp>
          <p:nvSpPr>
            <p:cNvPr id="105" name="Shape"/>
            <p:cNvSpPr/>
            <p:nvPr/>
          </p:nvSpPr>
          <p:spPr>
            <a:xfrm>
              <a:off x="552240" y="6260040"/>
              <a:ext cx="488880" cy="352440"/>
            </a:xfrm>
            <a:custGeom>
              <a:avLst/>
              <a:gdLst>
                <a:gd name="textAreaLeft" fmla="*/ 0 w 488880"/>
                <a:gd name="textAreaRight" fmla="*/ 489240 w 488880"/>
                <a:gd name="textAreaTop" fmla="*/ 0 h 352440"/>
                <a:gd name="textAreaBottom" fmla="*/ 352800 h 352440"/>
              </a:gdLst>
              <a:ahLst/>
              <a:rect l="textAreaLeft" t="textAreaTop" r="textAreaRight" b="textAreaBottom"/>
              <a:pathLst>
                <a:path w="21600" h="21600">
                  <a:moveTo>
                    <a:pt x="5213" y="482"/>
                  </a:moveTo>
                  <a:lnTo>
                    <a:pt x="660" y="0"/>
                  </a:lnTo>
                  <a:lnTo>
                    <a:pt x="0" y="370"/>
                  </a:lnTo>
                  <a:lnTo>
                    <a:pt x="660" y="17111"/>
                  </a:lnTo>
                  <a:lnTo>
                    <a:pt x="660" y="20635"/>
                  </a:lnTo>
                  <a:lnTo>
                    <a:pt x="9765" y="21600"/>
                  </a:lnTo>
                  <a:lnTo>
                    <a:pt x="15215" y="21600"/>
                  </a:lnTo>
                  <a:lnTo>
                    <a:pt x="21600" y="20227"/>
                  </a:lnTo>
                  <a:lnTo>
                    <a:pt x="21600" y="17719"/>
                  </a:lnTo>
                  <a:lnTo>
                    <a:pt x="15215" y="19091"/>
                  </a:lnTo>
                  <a:lnTo>
                    <a:pt x="9765" y="14679"/>
                  </a:lnTo>
                  <a:lnTo>
                    <a:pt x="5213" y="482"/>
                  </a:lnTo>
                  <a:close/>
                </a:path>
              </a:pathLst>
            </a:custGeom>
            <a:solidFill>
              <a:srgbClr val="8c8c8c"/>
            </a:solidFill>
            <a:ln w="12700">
              <a:noFill/>
            </a:ln>
          </p:spPr>
          <p:style>
            <a:lnRef idx="0"/>
            <a:fillRef idx="0"/>
            <a:effectRef idx="0"/>
            <a:fontRef idx="minor"/>
          </p:style>
          <p:txBody>
            <a:bodyPr numCol="1" spcCol="0" lIns="50760" rIns="50760" tIns="50760" bIns="5076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106" name="Triangle"/>
            <p:cNvSpPr/>
            <p:nvPr/>
          </p:nvSpPr>
          <p:spPr>
            <a:xfrm>
              <a:off x="773280" y="6499800"/>
              <a:ext cx="123120" cy="71640"/>
            </a:xfrm>
            <a:custGeom>
              <a:avLst/>
              <a:gdLst>
                <a:gd name="textAreaLeft" fmla="*/ 0 w 123120"/>
                <a:gd name="textAreaRight" fmla="*/ 123480 w 123120"/>
                <a:gd name="textAreaTop" fmla="*/ 0 h 71640"/>
                <a:gd name="textAreaBottom" fmla="*/ 72000 h 71640"/>
              </a:gdLst>
              <a:ahLst/>
              <a:rect l="textAreaLeft" t="textAreaTop" r="textAreaRight" b="textAreaBottom"/>
              <a:pathLst>
                <a:path w="21600" h="21600">
                  <a:moveTo>
                    <a:pt x="21600" y="21600"/>
                  </a:moveTo>
                  <a:lnTo>
                    <a:pt x="0" y="0"/>
                  </a:lnTo>
                  <a:lnTo>
                    <a:pt x="0" y="16943"/>
                  </a:lnTo>
                  <a:lnTo>
                    <a:pt x="21600" y="21600"/>
                  </a:lnTo>
                  <a:close/>
                </a:path>
              </a:pathLst>
            </a:custGeom>
            <a:solidFill>
              <a:srgbClr val="dbdbdb"/>
            </a:solidFill>
            <a:ln w="12700">
              <a:noFill/>
            </a:ln>
          </p:spPr>
          <p:style>
            <a:lnRef idx="0"/>
            <a:fillRef idx="0"/>
            <a:effectRef idx="0"/>
            <a:fontRef idx="minor"/>
          </p:style>
          <p:txBody>
            <a:bodyPr numCol="1" spcCol="0" lIns="50760" rIns="50760" tIns="36000" bIns="3600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107" name="Shape"/>
            <p:cNvSpPr/>
            <p:nvPr/>
          </p:nvSpPr>
          <p:spPr>
            <a:xfrm>
              <a:off x="773280" y="6556320"/>
              <a:ext cx="123120" cy="56160"/>
            </a:xfrm>
            <a:custGeom>
              <a:avLst/>
              <a:gdLst>
                <a:gd name="textAreaLeft" fmla="*/ 0 w 123120"/>
                <a:gd name="textAreaRight" fmla="*/ 123480 w 123120"/>
                <a:gd name="textAreaTop" fmla="*/ 0 h 56160"/>
                <a:gd name="textAreaBottom" fmla="*/ 56520 h 56160"/>
              </a:gdLst>
              <a:ahLst/>
              <a:rect l="textAreaLeft" t="textAreaTop" r="textAreaRight" b="textAreaBottom"/>
              <a:pathLst>
                <a:path w="21600" h="21600">
                  <a:moveTo>
                    <a:pt x="0" y="21600"/>
                  </a:moveTo>
                  <a:lnTo>
                    <a:pt x="21600" y="21600"/>
                  </a:lnTo>
                  <a:lnTo>
                    <a:pt x="21600" y="5938"/>
                  </a:lnTo>
                  <a:lnTo>
                    <a:pt x="0" y="0"/>
                  </a:lnTo>
                  <a:lnTo>
                    <a:pt x="0" y="21600"/>
                  </a:lnTo>
                  <a:close/>
                </a:path>
              </a:pathLst>
            </a:custGeom>
            <a:solidFill>
              <a:srgbClr val="2d2d2d"/>
            </a:solidFill>
            <a:ln w="12700">
              <a:noFill/>
            </a:ln>
          </p:spPr>
          <p:style>
            <a:lnRef idx="0"/>
            <a:fillRef idx="0"/>
            <a:effectRef idx="0"/>
            <a:fontRef idx="minor"/>
          </p:style>
          <p:txBody>
            <a:bodyPr numCol="1" spcCol="0" lIns="50760" rIns="50760" tIns="28080" bIns="2808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sp>
          <p:nvSpPr>
            <p:cNvPr id="108" name="Shape"/>
            <p:cNvSpPr/>
            <p:nvPr/>
          </p:nvSpPr>
          <p:spPr>
            <a:xfrm>
              <a:off x="472320" y="6688800"/>
              <a:ext cx="641880" cy="69840"/>
            </a:xfrm>
            <a:custGeom>
              <a:avLst/>
              <a:gdLst>
                <a:gd name="textAreaLeft" fmla="*/ 0 w 641880"/>
                <a:gd name="textAreaRight" fmla="*/ 642240 w 641880"/>
                <a:gd name="textAreaTop" fmla="*/ 0 h 69840"/>
                <a:gd name="textAreaBottom" fmla="*/ 70200 h 69840"/>
              </a:gdLst>
              <a:ahLst/>
              <a:rect l="textAreaLeft" t="textAreaTop" r="textAreaRight" b="textAreaBottom"/>
              <a:pathLst>
                <a:path w="21600" h="20592">
                  <a:moveTo>
                    <a:pt x="0" y="0"/>
                  </a:moveTo>
                  <a:lnTo>
                    <a:pt x="0" y="10263"/>
                  </a:lnTo>
                  <a:lnTo>
                    <a:pt x="0" y="10446"/>
                  </a:lnTo>
                  <a:lnTo>
                    <a:pt x="3" y="10446"/>
                  </a:lnTo>
                  <a:cubicBezTo>
                    <a:pt x="47" y="13033"/>
                    <a:pt x="1099" y="15593"/>
                    <a:pt x="3164" y="17567"/>
                  </a:cubicBezTo>
                  <a:cubicBezTo>
                    <a:pt x="7381" y="21600"/>
                    <a:pt x="14219" y="21600"/>
                    <a:pt x="18436" y="17567"/>
                  </a:cubicBezTo>
                  <a:cubicBezTo>
                    <a:pt x="20501" y="15593"/>
                    <a:pt x="21553" y="13033"/>
                    <a:pt x="21597" y="10446"/>
                  </a:cubicBezTo>
                  <a:lnTo>
                    <a:pt x="21600" y="10446"/>
                  </a:lnTo>
                  <a:lnTo>
                    <a:pt x="21600" y="10263"/>
                  </a:lnTo>
                  <a:lnTo>
                    <a:pt x="21600" y="0"/>
                  </a:lnTo>
                  <a:lnTo>
                    <a:pt x="21597" y="0"/>
                  </a:lnTo>
                  <a:cubicBezTo>
                    <a:pt x="21553" y="2587"/>
                    <a:pt x="20501" y="5173"/>
                    <a:pt x="18436" y="7147"/>
                  </a:cubicBezTo>
                  <a:cubicBezTo>
                    <a:pt x="14219" y="11180"/>
                    <a:pt x="7381" y="11180"/>
                    <a:pt x="3164" y="7147"/>
                  </a:cubicBezTo>
                  <a:cubicBezTo>
                    <a:pt x="1099" y="5173"/>
                    <a:pt x="47" y="2587"/>
                    <a:pt x="3" y="0"/>
                  </a:cubicBezTo>
                  <a:lnTo>
                    <a:pt x="0" y="0"/>
                  </a:lnTo>
                  <a:close/>
                </a:path>
              </a:pathLst>
            </a:custGeom>
            <a:solidFill>
              <a:srgbClr val="877c74"/>
            </a:solidFill>
            <a:ln w="12700">
              <a:noFill/>
            </a:ln>
          </p:spPr>
          <p:style>
            <a:lnRef idx="0"/>
            <a:fillRef idx="0"/>
            <a:effectRef idx="0"/>
            <a:fontRef idx="minor"/>
          </p:style>
          <p:txBody>
            <a:bodyPr numCol="1" spcCol="0" lIns="50760" rIns="50760" tIns="34920" bIns="34920" anchor="ctr">
              <a:noAutofit/>
            </a:bodyPr>
            <a:p>
              <a:pPr defTabSz="412920">
                <a:lnSpc>
                  <a:spcPct val="100000"/>
                </a:lnSpc>
              </a:pPr>
              <a:endParaRPr b="0" lang="en-IT" sz="1600" spc="-1" strike="noStrike">
                <a:solidFill>
                  <a:srgbClr val="ffffff"/>
                </a:solidFill>
                <a:latin typeface="Helvetica Neue Medium"/>
                <a:ea typeface="Helvetica Neue Medium"/>
              </a:endParaRPr>
            </a:p>
          </p:txBody>
        </p:sp>
      </p:grpSp>
      <p:pic>
        <p:nvPicPr>
          <p:cNvPr id="109" name="Picture 6" descr="Picture 6"/>
          <p:cNvPicPr/>
          <p:nvPr/>
        </p:nvPicPr>
        <p:blipFill>
          <a:blip r:embed="rId2"/>
          <a:stretch/>
        </p:blipFill>
        <p:spPr>
          <a:xfrm>
            <a:off x="10717560" y="0"/>
            <a:ext cx="1495800" cy="997200"/>
          </a:xfrm>
          <a:prstGeom prst="rect">
            <a:avLst/>
          </a:prstGeom>
          <a:noFill/>
          <a:ln w="12700">
            <a:noFill/>
          </a:ln>
        </p:spPr>
      </p:pic>
      <p:sp>
        <p:nvSpPr>
          <p:cNvPr id="110" name="PlaceHolder 4"/>
          <p:cNvSpPr>
            <a:spLocks noGrp="1"/>
          </p:cNvSpPr>
          <p:nvPr>
            <p:ph type="sldNum" idx="37"/>
          </p:nvPr>
        </p:nvSpPr>
        <p:spPr>
          <a:xfrm>
            <a:off x="5982120" y="6591240"/>
            <a:ext cx="227160" cy="240840"/>
          </a:xfrm>
          <a:prstGeom prst="rect">
            <a:avLst/>
          </a:prstGeom>
          <a:noFill/>
          <a:ln w="0">
            <a:noFill/>
          </a:ln>
        </p:spPr>
        <p:txBody>
          <a:bodyPr lIns="91440" rIns="91440" tIns="45720" bIns="45720" anchor="ctr">
            <a:noAutofit/>
          </a:bodyPr>
          <a:lstStyle>
            <a:lvl1pPr indent="0" algn="r" defTabSz="914400">
              <a:lnSpc>
                <a:spcPct val="100000"/>
              </a:lnSpc>
              <a:buNone/>
              <a:defRPr b="0" lang="en-IT" sz="1200" spc="-1" strike="noStrike">
                <a:solidFill>
                  <a:schemeClr val="dk1">
                    <a:tint val="82000"/>
                  </a:schemeClr>
                </a:solidFill>
                <a:latin typeface="Aptos"/>
              </a:defRPr>
            </a:lvl1pPr>
          </a:lstStyle>
          <a:p>
            <a:pPr indent="0" algn="r" defTabSz="914400">
              <a:lnSpc>
                <a:spcPct val="100000"/>
              </a:lnSpc>
              <a:buNone/>
            </a:pPr>
            <a:fld id="{FE72EA21-3A0A-4800-8857-CE012F01D789}" type="slidenum">
              <a:rPr b="0" lang="en-IT"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nd body">
    <p:bg>
      <p:bgPr>
        <a:solidFill>
          <a:srgbClr val="ffffff"/>
        </a:solidFill>
      </p:bgPr>
    </p:bg>
    <p:spTree>
      <p:nvGrpSpPr>
        <p:cNvPr id="1" name=""/>
        <p:cNvGrpSpPr/>
        <p:nvPr/>
      </p:nvGrpSpPr>
      <p:grpSpPr>
        <a:xfrm>
          <a:off x="0" y="0"/>
          <a:ext cx="0" cy="0"/>
          <a:chOff x="0" y="0"/>
          <a:chExt cx="0" cy="0"/>
        </a:xfrm>
      </p:grpSpPr>
      <p:sp>
        <p:nvSpPr>
          <p:cNvPr id="111"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Autofit/>
          </a:bodyPr>
          <a:p>
            <a:pPr indent="0">
              <a:buNone/>
            </a:pPr>
            <a:r>
              <a:rPr b="0" lang="en-IT" sz="4400" spc="-1" strike="noStrike">
                <a:solidFill>
                  <a:schemeClr val="dk1"/>
                </a:solidFill>
                <a:latin typeface="Aptos"/>
              </a:rPr>
              <a:t>Click to edit the title text format</a:t>
            </a:r>
            <a:endParaRPr b="0" lang="en-IT" sz="4400" spc="-1" strike="noStrike">
              <a:solidFill>
                <a:schemeClr val="dk1"/>
              </a:solidFill>
              <a:latin typeface="Aptos"/>
            </a:endParaRPr>
          </a:p>
        </p:txBody>
      </p:sp>
      <p:sp>
        <p:nvSpPr>
          <p:cNvPr id="112" name="PlaceHolder 2"/>
          <p:cNvSpPr>
            <a:spLocks noGrp="1"/>
          </p:cNvSpPr>
          <p:nvPr>
            <p:ph type="body"/>
          </p:nvPr>
        </p:nvSpPr>
        <p:spPr>
          <a:xfrm>
            <a:off x="415440" y="1536480"/>
            <a:ext cx="11360520" cy="4554720"/>
          </a:xfrm>
          <a:prstGeom prst="rect">
            <a:avLst/>
          </a:prstGeom>
          <a:noFill/>
          <a:ln w="0">
            <a:noFill/>
          </a:ln>
        </p:spPr>
        <p:txBody>
          <a:bodyPr lIns="91440" rIns="91440" tIns="91440" bIns="91440" anchor="t">
            <a:noAutofit/>
          </a:bodyPr>
          <a:p>
            <a:pPr marL="432000" indent="-324000">
              <a:lnSpc>
                <a:spcPct val="90000"/>
              </a:lnSpc>
              <a:spcBef>
                <a:spcPts val="1417"/>
              </a:spcBef>
              <a:buClr>
                <a:srgbClr val="000000"/>
              </a:buClr>
              <a:buSzPct val="45000"/>
              <a:buFont typeface="Wingdings" charset="2"/>
              <a:buChar char=""/>
            </a:pPr>
            <a:r>
              <a:rPr b="0" lang="en-IT" sz="2800" spc="-1" strike="noStrike">
                <a:solidFill>
                  <a:schemeClr val="dk1"/>
                </a:solidFill>
                <a:latin typeface="Aptos"/>
              </a:rPr>
              <a:t>Click to edit the outline text format</a:t>
            </a:r>
            <a:endParaRPr b="0" lang="en-IT" sz="2800" spc="-1" strike="noStrike">
              <a:solidFill>
                <a:schemeClr val="dk1"/>
              </a:solidFill>
              <a:latin typeface="Aptos"/>
            </a:endParaRPr>
          </a:p>
          <a:p>
            <a:pPr lvl="1" marL="864000" indent="-324000">
              <a:lnSpc>
                <a:spcPct val="90000"/>
              </a:lnSpc>
              <a:spcBef>
                <a:spcPts val="1134"/>
              </a:spcBef>
              <a:buClr>
                <a:srgbClr val="000000"/>
              </a:buClr>
              <a:buSzPct val="75000"/>
              <a:buFont typeface="Symbol" charset="2"/>
              <a:buChar char=""/>
            </a:pPr>
            <a:r>
              <a:rPr b="0" lang="en-IT" sz="2800" spc="-1" strike="noStrike">
                <a:solidFill>
                  <a:schemeClr val="dk1"/>
                </a:solidFill>
                <a:latin typeface="Aptos"/>
              </a:rPr>
              <a:t>Second Outline Level</a:t>
            </a:r>
            <a:endParaRPr b="0" lang="en-IT" sz="2800" spc="-1" strike="noStrike">
              <a:solidFill>
                <a:schemeClr val="dk1"/>
              </a:solidFill>
              <a:latin typeface="Aptos"/>
            </a:endParaRPr>
          </a:p>
          <a:p>
            <a:pPr lvl="2" marL="1296000" indent="-288000">
              <a:lnSpc>
                <a:spcPct val="90000"/>
              </a:lnSpc>
              <a:spcBef>
                <a:spcPts val="850"/>
              </a:spcBef>
              <a:buClr>
                <a:srgbClr val="000000"/>
              </a:buClr>
              <a:buSzPct val="45000"/>
              <a:buFont typeface="Wingdings" charset="2"/>
              <a:buChar char=""/>
            </a:pPr>
            <a:r>
              <a:rPr b="0" lang="en-IT" sz="2800" spc="-1" strike="noStrike">
                <a:solidFill>
                  <a:schemeClr val="dk1"/>
                </a:solidFill>
                <a:latin typeface="Aptos"/>
              </a:rPr>
              <a:t>Third Outline Level</a:t>
            </a:r>
            <a:endParaRPr b="0" lang="en-IT" sz="2800" spc="-1" strike="noStrike">
              <a:solidFill>
                <a:schemeClr val="dk1"/>
              </a:solidFill>
              <a:latin typeface="Aptos"/>
            </a:endParaRPr>
          </a:p>
          <a:p>
            <a:pPr lvl="3" marL="1728000" indent="-216000">
              <a:lnSpc>
                <a:spcPct val="90000"/>
              </a:lnSpc>
              <a:spcBef>
                <a:spcPts val="567"/>
              </a:spcBef>
              <a:buClr>
                <a:srgbClr val="000000"/>
              </a:buClr>
              <a:buSzPct val="75000"/>
              <a:buFont typeface="Symbol" charset="2"/>
              <a:buChar char=""/>
            </a:pPr>
            <a:r>
              <a:rPr b="0" lang="en-IT" sz="2800" spc="-1" strike="noStrike">
                <a:solidFill>
                  <a:schemeClr val="dk1"/>
                </a:solidFill>
                <a:latin typeface="Aptos"/>
              </a:rPr>
              <a:t>Fourth Outline Level</a:t>
            </a:r>
            <a:endParaRPr b="0" lang="en-IT" sz="2800" spc="-1" strike="noStrike">
              <a:solidFill>
                <a:schemeClr val="dk1"/>
              </a:solidFill>
              <a:latin typeface="Aptos"/>
            </a:endParaRPr>
          </a:p>
          <a:p>
            <a:pPr lvl="4" marL="2160000" indent="-216000">
              <a:lnSpc>
                <a:spcPct val="90000"/>
              </a:lnSpc>
              <a:spcBef>
                <a:spcPts val="283"/>
              </a:spcBef>
              <a:buClr>
                <a:srgbClr val="000000"/>
              </a:buClr>
              <a:buSzPct val="45000"/>
              <a:buFont typeface="Wingdings" charset="2"/>
              <a:buChar char=""/>
            </a:pPr>
            <a:r>
              <a:rPr b="0" lang="en-IT" sz="2800" spc="-1" strike="noStrike">
                <a:solidFill>
                  <a:schemeClr val="dk1"/>
                </a:solidFill>
                <a:latin typeface="Aptos"/>
              </a:rPr>
              <a:t>Fifth Outline Level</a:t>
            </a:r>
            <a:endParaRPr b="0" lang="en-IT" sz="2800" spc="-1" strike="noStrike">
              <a:solidFill>
                <a:schemeClr val="dk1"/>
              </a:solidFill>
              <a:latin typeface="Aptos"/>
            </a:endParaRPr>
          </a:p>
          <a:p>
            <a:pPr lvl="5" marL="2592000" indent="-216000">
              <a:lnSpc>
                <a:spcPct val="90000"/>
              </a:lnSpc>
              <a:spcBef>
                <a:spcPts val="283"/>
              </a:spcBef>
              <a:buClr>
                <a:srgbClr val="000000"/>
              </a:buClr>
              <a:buSzPct val="45000"/>
              <a:buFont typeface="Wingdings" charset="2"/>
              <a:buChar char=""/>
            </a:pPr>
            <a:r>
              <a:rPr b="0" lang="en-IT" sz="2800" spc="-1" strike="noStrike">
                <a:solidFill>
                  <a:schemeClr val="dk1"/>
                </a:solidFill>
                <a:latin typeface="Aptos"/>
              </a:rPr>
              <a:t>Sixth Outline Level</a:t>
            </a:r>
            <a:endParaRPr b="0" lang="en-IT" sz="2800" spc="-1" strike="noStrike">
              <a:solidFill>
                <a:schemeClr val="dk1"/>
              </a:solidFill>
              <a:latin typeface="Aptos"/>
            </a:endParaRPr>
          </a:p>
          <a:p>
            <a:pPr lvl="6" marL="3024000" indent="-216000">
              <a:lnSpc>
                <a:spcPct val="90000"/>
              </a:lnSpc>
              <a:spcBef>
                <a:spcPts val="283"/>
              </a:spcBef>
              <a:buClr>
                <a:srgbClr val="000000"/>
              </a:buClr>
              <a:buSzPct val="45000"/>
              <a:buFont typeface="Wingdings" charset="2"/>
              <a:buChar char=""/>
            </a:pPr>
            <a:r>
              <a:rPr b="0" lang="en-IT" sz="2800" spc="-1" strike="noStrike">
                <a:solidFill>
                  <a:schemeClr val="dk1"/>
                </a:solidFill>
                <a:latin typeface="Aptos"/>
              </a:rPr>
              <a:t>Seventh Outline Level</a:t>
            </a:r>
            <a:endParaRPr b="0" lang="en-IT" sz="2800" spc="-1" strike="noStrike">
              <a:solidFill>
                <a:schemeClr val="dk1"/>
              </a:solidFill>
              <a:latin typeface="Aptos"/>
            </a:endParaRPr>
          </a:p>
        </p:txBody>
      </p:sp>
      <p:sp>
        <p:nvSpPr>
          <p:cNvPr id="113" name="PlaceHolder 3"/>
          <p:cNvSpPr>
            <a:spLocks noGrp="1"/>
          </p:cNvSpPr>
          <p:nvPr>
            <p:ph type="sldNum" idx="38"/>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A60EAB93-9B84-4EFD-80C9-8D21E6D71E25}" type="slidenum">
              <a:rPr b="0" lang="en"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itle Only">
    <p:bg>
      <p:bgPr>
        <a:solidFill>
          <a:srgbClr val="ffffff"/>
        </a:solidFill>
      </p:bgPr>
    </p:bg>
    <p:spTree>
      <p:nvGrpSpPr>
        <p:cNvPr id="1" name=""/>
        <p:cNvGrpSpPr/>
        <p:nvPr/>
      </p:nvGrpSpPr>
      <p:grpSpPr>
        <a:xfrm>
          <a:off x="0" y="0"/>
          <a:ext cx="0" cy="0"/>
          <a:chOff x="0" y="0"/>
          <a:chExt cx="0" cy="0"/>
        </a:xfrm>
      </p:grpSpPr>
      <p:graphicFrame>
        <p:nvGraphicFramePr>
          <p:cNvPr id="114" name="Object 3"/>
          <p:cNvGraphicFramePr/>
          <p:nvPr/>
        </p:nvGraphicFramePr>
        <p:xfrm>
          <a:off x="1440" y="1440"/>
          <a:ext cx="1080" cy="1080"/>
        </p:xfrm>
        <a:graphic>
          <a:graphicData uri="http://schemas.openxmlformats.org/presentationml/2006/ole">
            <p:oleObj progId="TCLayout.ActiveDocument.1" r:id="rId2" spid="">
              <p:embed/>
              <p:pic>
                <p:nvPicPr>
                  <p:cNvPr id="115" name="Object 3" descr=""/>
                  <p:cNvPicPr/>
                  <p:nvPr/>
                </p:nvPicPr>
                <p:blipFill>
                  <a:blip r:embed="rId3"/>
                  <a:stretch/>
                </p:blipFill>
                <p:spPr>
                  <a:xfrm>
                    <a:off x="1440" y="1440"/>
                    <a:ext cx="1080" cy="1080"/>
                  </a:xfrm>
                  <a:prstGeom prst="rect">
                    <a:avLst/>
                  </a:prstGeom>
                  <a:noFill/>
                  <a:ln w="0">
                    <a:noFill/>
                  </a:ln>
                </p:spPr>
              </p:pic>
            </p:oleObj>
          </a:graphicData>
        </a:graphic>
      </p:graphicFrame>
      <p:sp>
        <p:nvSpPr>
          <p:cNvPr id="116"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Autofit/>
          </a:bodyPr>
          <a:p>
            <a:pPr indent="0" defTabSz="914400">
              <a:lnSpc>
                <a:spcPct val="90000"/>
              </a:lnSpc>
              <a:buNone/>
            </a:pPr>
            <a:r>
              <a:rPr b="0" lang="de-DE" sz="4400" spc="-1" strike="noStrike">
                <a:solidFill>
                  <a:schemeClr val="dk1"/>
                </a:solidFill>
                <a:latin typeface="Aptos Display"/>
              </a:rPr>
              <a:t>Add title</a:t>
            </a:r>
            <a:endParaRPr b="0" lang="en-IT" sz="4400" spc="-1" strike="noStrike">
              <a:solidFill>
                <a:schemeClr val="dk1"/>
              </a:solidFill>
              <a:latin typeface="Aptos"/>
            </a:endParaRPr>
          </a:p>
        </p:txBody>
      </p:sp>
      <p:sp>
        <p:nvSpPr>
          <p:cNvPr id="117" name="PlaceHolder 2"/>
          <p:cNvSpPr>
            <a:spLocks noGrp="1"/>
          </p:cNvSpPr>
          <p:nvPr>
            <p:ph type="body"/>
          </p:nvPr>
        </p:nvSpPr>
        <p:spPr>
          <a:xfrm>
            <a:off x="336600" y="72540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de-DE" sz="1600" spc="-1" strike="noStrike" cap="all">
                <a:solidFill>
                  <a:schemeClr val="accent1"/>
                </a:solidFill>
                <a:latin typeface="Aptos"/>
              </a:rPr>
              <a:t>Add subtitle</a:t>
            </a:r>
            <a:endParaRPr b="0" lang="en-IT" sz="1600" spc="-1" strike="noStrike">
              <a:solidFill>
                <a:schemeClr val="dk1"/>
              </a:solidFill>
              <a:latin typeface="Aptos"/>
            </a:endParaRPr>
          </a:p>
        </p:txBody>
      </p:sp>
      <p:sp>
        <p:nvSpPr>
          <p:cNvPr id="118" name="PlaceHolder 3"/>
          <p:cNvSpPr>
            <a:spLocks noGrp="1"/>
          </p:cNvSpPr>
          <p:nvPr>
            <p:ph type="ftr" idx="39"/>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fr-FR" sz="1200" spc="-1" strike="noStrike">
                <a:solidFill>
                  <a:schemeClr val="dk1">
                    <a:tint val="82000"/>
                  </a:schemeClr>
                </a:solidFill>
                <a:latin typeface="Aptos"/>
              </a:defRPr>
            </a:lvl1pPr>
          </a:lstStyle>
          <a:p>
            <a:pPr indent="0" algn="ctr" defTabSz="914400">
              <a:lnSpc>
                <a:spcPct val="100000"/>
              </a:lnSpc>
              <a:buNone/>
            </a:pPr>
            <a:r>
              <a:rPr b="0" lang="fr-FR"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119" name="PlaceHolder 4"/>
          <p:cNvSpPr>
            <a:spLocks noGrp="1"/>
          </p:cNvSpPr>
          <p:nvPr>
            <p:ph type="sldNum" idx="4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pc="-1" strike="noStrike">
                <a:solidFill>
                  <a:schemeClr val="dk1">
                    <a:tint val="82000"/>
                  </a:schemeClr>
                </a:solidFill>
                <a:latin typeface="Aptos"/>
              </a:defRPr>
            </a:lvl1pPr>
          </a:lstStyle>
          <a:p>
            <a:pPr indent="0" algn="r" defTabSz="914400">
              <a:lnSpc>
                <a:spcPct val="100000"/>
              </a:lnSpc>
              <a:buNone/>
            </a:pPr>
            <a:fld id="{8952144F-9C30-4D51-AECB-850B417DF317}" type="slidenum">
              <a:rPr b="0" lang="de-DE" sz="1200" spc="-1" strike="noStrike">
                <a:solidFill>
                  <a:schemeClr val="dk1">
                    <a:tint val="82000"/>
                  </a:schemeClr>
                </a:solidFill>
                <a:latin typeface="Aptos"/>
              </a:rPr>
              <a:t>1</a:t>
            </a:fld>
            <a:endParaRPr b="0" lang="en-GB" sz="1200" spc="-1" strike="noStrike">
              <a:solidFill>
                <a:srgbClr val="000000"/>
              </a:solidFill>
              <a:latin typeface="Calibri"/>
            </a:endParaRPr>
          </a:p>
        </p:txBody>
      </p:sp>
      <p:sp>
        <p:nvSpPr>
          <p:cNvPr id="120" name="Rechteck 22"/>
          <p:cNvSpPr/>
          <p:nvPr/>
        </p:nvSpPr>
        <p:spPr>
          <a:xfrm rot="5400000">
            <a:off x="592560" y="1052280"/>
            <a:ext cx="57600" cy="56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de-DE" sz="1200" spc="-1" strike="noStrike">
              <a:solidFill>
                <a:schemeClr val="dk1"/>
              </a:solidFill>
              <a:latin typeface="Aptos Display"/>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Bodytext">
    <p:bg>
      <p:bgPr>
        <a:solidFill>
          <a:srgbClr val="ffffff"/>
        </a:solidFill>
      </p:bgPr>
    </p:bg>
    <p:spTree>
      <p:nvGrpSpPr>
        <p:cNvPr id="1" name=""/>
        <p:cNvGrpSpPr/>
        <p:nvPr/>
      </p:nvGrpSpPr>
      <p:grpSpPr>
        <a:xfrm>
          <a:off x="0" y="0"/>
          <a:ext cx="0" cy="0"/>
          <a:chOff x="0" y="0"/>
          <a:chExt cx="0" cy="0"/>
        </a:xfrm>
      </p:grpSpPr>
      <p:graphicFrame>
        <p:nvGraphicFramePr>
          <p:cNvPr id="121" name="Object 3"/>
          <p:cNvGraphicFramePr/>
          <p:nvPr/>
        </p:nvGraphicFramePr>
        <p:xfrm>
          <a:off x="1440" y="1440"/>
          <a:ext cx="1080" cy="1080"/>
        </p:xfrm>
        <a:graphic>
          <a:graphicData uri="http://schemas.openxmlformats.org/presentationml/2006/ole">
            <p:oleObj progId="TCLayout.ActiveDocument.1" r:id="rId2" spid="">
              <p:embed/>
              <p:pic>
                <p:nvPicPr>
                  <p:cNvPr id="122" name="Object 3" descr=""/>
                  <p:cNvPicPr/>
                  <p:nvPr/>
                </p:nvPicPr>
                <p:blipFill>
                  <a:blip r:embed="rId3"/>
                  <a:stretch/>
                </p:blipFill>
                <p:spPr>
                  <a:xfrm>
                    <a:off x="1440" y="1440"/>
                    <a:ext cx="1080" cy="1080"/>
                  </a:xfrm>
                  <a:prstGeom prst="rect">
                    <a:avLst/>
                  </a:prstGeom>
                  <a:noFill/>
                  <a:ln w="0">
                    <a:noFill/>
                  </a:ln>
                </p:spPr>
              </p:pic>
            </p:oleObj>
          </a:graphicData>
        </a:graphic>
      </p:graphicFrame>
      <p:sp>
        <p:nvSpPr>
          <p:cNvPr id="123"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Autofit/>
          </a:bodyPr>
          <a:p>
            <a:pPr indent="0" defTabSz="914400">
              <a:lnSpc>
                <a:spcPct val="90000"/>
              </a:lnSpc>
              <a:buNone/>
            </a:pPr>
            <a:r>
              <a:rPr b="0" lang="de-DE" sz="4400" spc="-1" strike="noStrike">
                <a:solidFill>
                  <a:schemeClr val="dk1"/>
                </a:solidFill>
                <a:latin typeface="Aptos Display"/>
              </a:rPr>
              <a:t>Add title</a:t>
            </a:r>
            <a:endParaRPr b="0" lang="en-IT" sz="4400" spc="-1" strike="noStrike">
              <a:solidFill>
                <a:schemeClr val="dk1"/>
              </a:solidFill>
              <a:latin typeface="Aptos"/>
            </a:endParaRPr>
          </a:p>
        </p:txBody>
      </p:sp>
      <p:sp>
        <p:nvSpPr>
          <p:cNvPr id="124" name="PlaceHolder 2"/>
          <p:cNvSpPr>
            <a:spLocks noGrp="1"/>
          </p:cNvSpPr>
          <p:nvPr>
            <p:ph type="body"/>
          </p:nvPr>
        </p:nvSpPr>
        <p:spPr>
          <a:xfrm>
            <a:off x="336600" y="72540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de-DE" sz="1600" spc="-1" strike="noStrike" cap="all">
                <a:solidFill>
                  <a:schemeClr val="accent1"/>
                </a:solidFill>
                <a:latin typeface="Aptos"/>
              </a:rPr>
              <a:t>Add subtitle</a:t>
            </a:r>
            <a:endParaRPr b="0" lang="en-IT" sz="1600" spc="-1" strike="noStrike">
              <a:solidFill>
                <a:schemeClr val="dk1"/>
              </a:solidFill>
              <a:latin typeface="Aptos"/>
            </a:endParaRPr>
          </a:p>
        </p:txBody>
      </p:sp>
      <p:sp>
        <p:nvSpPr>
          <p:cNvPr id="125" name="PlaceHolder 3"/>
          <p:cNvSpPr>
            <a:spLocks noGrp="1"/>
          </p:cNvSpPr>
          <p:nvPr>
            <p:ph type="ftr" idx="41"/>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fr-FR" sz="1200" spc="-1" strike="noStrike">
                <a:solidFill>
                  <a:schemeClr val="dk1">
                    <a:tint val="82000"/>
                  </a:schemeClr>
                </a:solidFill>
                <a:latin typeface="Aptos"/>
              </a:defRPr>
            </a:lvl1pPr>
          </a:lstStyle>
          <a:p>
            <a:pPr indent="0" algn="ctr" defTabSz="914400">
              <a:lnSpc>
                <a:spcPct val="100000"/>
              </a:lnSpc>
              <a:buNone/>
            </a:pPr>
            <a:r>
              <a:rPr b="0" lang="fr-FR"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126" name="PlaceHolder 4"/>
          <p:cNvSpPr>
            <a:spLocks noGrp="1"/>
          </p:cNvSpPr>
          <p:nvPr>
            <p:ph type="sldNum" idx="4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pc="-1" strike="noStrike">
                <a:solidFill>
                  <a:schemeClr val="dk1">
                    <a:tint val="82000"/>
                  </a:schemeClr>
                </a:solidFill>
                <a:latin typeface="Aptos"/>
              </a:defRPr>
            </a:lvl1pPr>
          </a:lstStyle>
          <a:p>
            <a:pPr indent="0" algn="r" defTabSz="914400">
              <a:lnSpc>
                <a:spcPct val="100000"/>
              </a:lnSpc>
              <a:buNone/>
            </a:pPr>
            <a:fld id="{0522A8BE-EADA-4A48-867E-54D7D8286711}" type="slidenum">
              <a:rPr b="0" lang="de-DE" sz="1200" spc="-1" strike="noStrike">
                <a:solidFill>
                  <a:schemeClr val="dk1">
                    <a:tint val="82000"/>
                  </a:schemeClr>
                </a:solidFill>
                <a:latin typeface="Aptos"/>
              </a:rPr>
              <a:t>1</a:t>
            </a:fld>
            <a:endParaRPr b="0" lang="en-GB" sz="1200" spc="-1" strike="noStrike">
              <a:solidFill>
                <a:srgbClr val="000000"/>
              </a:solidFill>
              <a:latin typeface="Calibri"/>
            </a:endParaRPr>
          </a:p>
        </p:txBody>
      </p:sp>
      <p:sp>
        <p:nvSpPr>
          <p:cNvPr id="127" name="Rechteck 22"/>
          <p:cNvSpPr/>
          <p:nvPr/>
        </p:nvSpPr>
        <p:spPr>
          <a:xfrm rot="5400000">
            <a:off x="592560" y="1052280"/>
            <a:ext cx="57600" cy="56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de-DE" sz="1200" spc="-1" strike="noStrike">
              <a:solidFill>
                <a:schemeClr val="dk1"/>
              </a:solidFill>
              <a:latin typeface="Aptos Display"/>
            </a:endParaRPr>
          </a:p>
        </p:txBody>
      </p:sp>
      <p:sp>
        <p:nvSpPr>
          <p:cNvPr id="128" name="PlaceHolder 5"/>
          <p:cNvSpPr>
            <a:spLocks noGrp="1"/>
          </p:cNvSpPr>
          <p:nvPr>
            <p:ph type="body"/>
          </p:nvPr>
        </p:nvSpPr>
        <p:spPr>
          <a:xfrm>
            <a:off x="336600" y="1484280"/>
            <a:ext cx="11520000" cy="47890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Aptos"/>
              </a:rPr>
              <a:t>First level</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Fifth level</a:t>
            </a:r>
            <a:endParaRPr b="0" lang="en-IT" sz="1800" spc="-1" strike="noStrike">
              <a:solidFill>
                <a:schemeClr val="dk1"/>
              </a:solidFill>
              <a:latin typeface="Aptos"/>
            </a:endParaRPr>
          </a:p>
          <a:p>
            <a:pPr lvl="5" marL="25146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Sixth level</a:t>
            </a:r>
            <a:endParaRPr b="0" lang="en-IT" sz="1800" spc="-1" strike="noStrike">
              <a:solidFill>
                <a:schemeClr val="dk1"/>
              </a:solidFill>
              <a:latin typeface="Aptos"/>
            </a:endParaRPr>
          </a:p>
          <a:p>
            <a:pPr lvl="6" marL="29718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Seventh level</a:t>
            </a:r>
            <a:endParaRPr b="0" lang="en-IT" sz="1800" spc="-1" strike="noStrike">
              <a:solidFill>
                <a:schemeClr val="dk1"/>
              </a:solidFill>
              <a:latin typeface="Aptos"/>
            </a:endParaRPr>
          </a:p>
          <a:p>
            <a:pPr lvl="7" marL="34290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Eighth level</a:t>
            </a:r>
            <a:endParaRPr b="0" lang="en-IT" sz="1800" spc="-1" strike="noStrike">
              <a:solidFill>
                <a:schemeClr val="dk1"/>
              </a:solidFill>
              <a:latin typeface="Aptos"/>
            </a:endParaRPr>
          </a:p>
        </p:txBody>
      </p:sp>
      <p:sp>
        <p:nvSpPr>
          <p:cNvPr id="129" name="Rectangle 5"/>
          <p:cNvSpPr/>
          <p:nvPr/>
        </p:nvSpPr>
        <p:spPr>
          <a:xfrm flipH="1">
            <a:off x="11214000" y="2431440"/>
            <a:ext cx="45360" cy="7614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pc="-1" strike="noStrike">
              <a:solidFill>
                <a:schemeClr val="lt1"/>
              </a:solidFill>
              <a:latin typeface="Aptos"/>
            </a:endParaRPr>
          </a:p>
        </p:txBody>
      </p:sp>
      <p:grpSp>
        <p:nvGrpSpPr>
          <p:cNvPr id="130" name="Group 34"/>
          <p:cNvGrpSpPr/>
          <p:nvPr/>
        </p:nvGrpSpPr>
        <p:grpSpPr>
          <a:xfrm>
            <a:off x="12455640" y="0"/>
            <a:ext cx="2238120" cy="6857640"/>
            <a:chOff x="12455640" y="0"/>
            <a:chExt cx="2238120" cy="6857640"/>
          </a:xfrm>
        </p:grpSpPr>
        <p:sp>
          <p:nvSpPr>
            <p:cNvPr id="131" name="Rectangle 35"/>
            <p:cNvSpPr/>
            <p:nvPr/>
          </p:nvSpPr>
          <p:spPr>
            <a:xfrm>
              <a:off x="12455640" y="0"/>
              <a:ext cx="2238120" cy="68576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p:style>
          <p:txBody>
            <a:bodyPr lIns="144000" rIns="144000" tIns="108000" bIns="108000" anchor="t">
              <a:noAutofit/>
            </a:bodyPr>
            <a:p>
              <a:pPr defTabSz="914400">
                <a:lnSpc>
                  <a:spcPct val="100000"/>
                </a:lnSpc>
              </a:pPr>
              <a:r>
                <a:rPr b="1" lang="en-GB" sz="1400" spc="-1" strike="noStrike">
                  <a:solidFill>
                    <a:schemeClr val="dk1"/>
                  </a:solidFill>
                  <a:latin typeface="Arial"/>
                </a:rPr>
                <a:t>Note on quick formatting of texts:</a:t>
              </a: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br>
                <a:rPr sz="1400"/>
              </a:b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r>
                <a:rPr b="0" lang="en-GB" sz="1400" spc="-1" strike="noStrike">
                  <a:solidFill>
                    <a:schemeClr val="dk1"/>
                  </a:solidFill>
                  <a:latin typeface="Arial"/>
                </a:rPr>
                <a:t>Use</a:t>
              </a:r>
              <a:r>
                <a:rPr b="1" lang="en-GB" sz="1400" spc="-1" strike="noStrike">
                  <a:solidFill>
                    <a:schemeClr val="dk1"/>
                  </a:solidFill>
                  <a:latin typeface="Arial"/>
                </a:rPr>
                <a:t> paragraph icons </a:t>
              </a:r>
              <a:r>
                <a:rPr b="0" lang="en-GB" sz="1400" spc="-1" strike="noStrike">
                  <a:solidFill>
                    <a:schemeClr val="dk1"/>
                  </a:solidFill>
                  <a:latin typeface="Arial"/>
                </a:rPr>
                <a:t>to switch between pre-programmed text levels</a:t>
              </a:r>
              <a:r>
                <a:rPr b="1" lang="en-GB" sz="1400" spc="-1" strike="noStrike">
                  <a:solidFill>
                    <a:schemeClr val="dk1"/>
                  </a:solidFill>
                  <a:latin typeface="Arial"/>
                </a:rPr>
                <a:t>: </a:t>
              </a:r>
              <a:endParaRPr b="0" lang="en-GB" sz="1400" spc="-1" strike="noStrike">
                <a:solidFill>
                  <a:srgbClr val="000000"/>
                </a:solidFill>
                <a:latin typeface="Calibri"/>
              </a:endParaRPr>
            </a:p>
          </p:txBody>
        </p:sp>
        <p:sp>
          <p:nvSpPr>
            <p:cNvPr id="132" name="Textplatzhalter 45"/>
            <p:cNvSpPr/>
            <p:nvPr/>
          </p:nvSpPr>
          <p:spPr>
            <a:xfrm>
              <a:off x="12542760" y="3215880"/>
              <a:ext cx="2097360" cy="2769120"/>
            </a:xfrm>
            <a:prstGeom prst="rect">
              <a:avLst/>
            </a:prstGeom>
            <a:noFill/>
            <a:ln w="0">
              <a:noFill/>
            </a:ln>
          </p:spPr>
          <p:style>
            <a:lnRef idx="0"/>
            <a:fillRef idx="0"/>
            <a:effectRef idx="0"/>
            <a:fontRef idx="minor"/>
          </p:style>
          <p:txBody>
            <a:bodyPr lIns="0" rIns="0" tIns="0" bIns="0" anchor="t">
              <a:noAutofit/>
            </a:bodyPr>
            <a:p>
              <a:pPr marL="271440" indent="-271440" defTabSz="914400">
                <a:lnSpc>
                  <a:spcPct val="100000"/>
                </a:lnSpc>
                <a:spcBef>
                  <a:spcPts val="601"/>
                </a:spcBef>
                <a:spcAft>
                  <a:spcPts val="601"/>
                </a:spcAft>
                <a:buClr>
                  <a:srgbClr val="6e9bb4"/>
                </a:buClr>
                <a:buFont typeface="Wingdings" charset="2"/>
                <a:buChar char=""/>
              </a:pPr>
              <a:r>
                <a:rPr b="0" lang="de-DE" sz="1400" spc="-1" strike="noStrike">
                  <a:solidFill>
                    <a:srgbClr val="696969"/>
                  </a:solidFill>
                  <a:latin typeface="Aptos"/>
                </a:rPr>
                <a:t>First level</a:t>
              </a:r>
              <a:endParaRPr b="0" lang="en-GB" sz="1400" spc="-1" strike="noStrike">
                <a:solidFill>
                  <a:srgbClr val="000000"/>
                </a:solidFill>
                <a:latin typeface="Calibri"/>
              </a:endParaRPr>
            </a:p>
            <a:p>
              <a:pPr lvl="1" marL="539640" indent="-250920" defTabSz="914400">
                <a:lnSpc>
                  <a:spcPct val="100000"/>
                </a:lnSpc>
                <a:spcBef>
                  <a:spcPts val="601"/>
                </a:spcBef>
                <a:spcAft>
                  <a:spcPts val="601"/>
                </a:spcAft>
                <a:buClr>
                  <a:srgbClr val="696969"/>
                </a:buClr>
                <a:buFont typeface="Symbol" charset="2"/>
                <a:buChar char=""/>
              </a:pPr>
              <a:r>
                <a:rPr b="0" lang="de-DE" sz="1400" spc="-1" strike="noStrike">
                  <a:solidFill>
                    <a:srgbClr val="696969"/>
                  </a:solidFill>
                  <a:latin typeface="Aptos"/>
                </a:rPr>
                <a:t>Second level</a:t>
              </a:r>
              <a:endParaRPr b="0" lang="en-GB" sz="1400" spc="-1" strike="noStrike">
                <a:solidFill>
                  <a:srgbClr val="000000"/>
                </a:solidFill>
                <a:latin typeface="Calibri"/>
              </a:endParaRPr>
            </a:p>
            <a:p>
              <a:pPr lvl="2" marL="797040" indent="-250920" defTabSz="914400">
                <a:lnSpc>
                  <a:spcPct val="100000"/>
                </a:lnSpc>
                <a:spcBef>
                  <a:spcPts val="601"/>
                </a:spcBef>
                <a:spcAft>
                  <a:spcPts val="601"/>
                </a:spcAft>
                <a:buClr>
                  <a:srgbClr val="696969"/>
                </a:buClr>
                <a:buFont typeface="Symbol" charset="2"/>
                <a:buChar char=""/>
              </a:pPr>
              <a:r>
                <a:rPr b="0" lang="de-DE" sz="1400" spc="-1" strike="noStrike">
                  <a:solidFill>
                    <a:srgbClr val="696969"/>
                  </a:solidFill>
                  <a:latin typeface="Aptos"/>
                </a:rPr>
                <a:t>Third level</a:t>
              </a:r>
              <a:endParaRPr b="0" lang="en-GB" sz="1400" spc="-1" strike="noStrike">
                <a:solidFill>
                  <a:srgbClr val="000000"/>
                </a:solidFill>
                <a:latin typeface="Calibri"/>
              </a:endParaRPr>
            </a:p>
            <a:p>
              <a:pPr lvl="3" marL="271440" indent="-271440" defTabSz="914400">
                <a:lnSpc>
                  <a:spcPct val="100000"/>
                </a:lnSpc>
                <a:spcBef>
                  <a:spcPts val="601"/>
                </a:spcBef>
                <a:spcAft>
                  <a:spcPts val="601"/>
                </a:spcAft>
                <a:buClr>
                  <a:srgbClr val="696969"/>
                </a:buClr>
                <a:buFont typeface="Aptos Display"/>
                <a:buAutoNum type="arabicPeriod"/>
              </a:pPr>
              <a:r>
                <a:rPr b="0" lang="de-DE" sz="1400" spc="-1" strike="noStrike">
                  <a:solidFill>
                    <a:srgbClr val="696969"/>
                  </a:solidFill>
                  <a:latin typeface="Aptos"/>
                </a:rPr>
                <a:t>Fourth level</a:t>
              </a:r>
              <a:endParaRPr b="0" lang="en-GB" sz="1400" spc="-1" strike="noStrike">
                <a:solidFill>
                  <a:srgbClr val="000000"/>
                </a:solidFill>
                <a:latin typeface="Calibri"/>
              </a:endParaRPr>
            </a:p>
            <a:p>
              <a:pPr lvl="4" marL="539640" indent="-250920" defTabSz="914400">
                <a:lnSpc>
                  <a:spcPct val="100000"/>
                </a:lnSpc>
                <a:spcBef>
                  <a:spcPts val="601"/>
                </a:spcBef>
                <a:spcAft>
                  <a:spcPts val="601"/>
                </a:spcAft>
                <a:buClr>
                  <a:srgbClr val="696969"/>
                </a:buClr>
                <a:buFont typeface="Aptos Display"/>
                <a:buAutoNum type="alphaLcPeriod"/>
              </a:pPr>
              <a:r>
                <a:rPr b="0" lang="de-DE" sz="1400" spc="-1" strike="noStrike">
                  <a:solidFill>
                    <a:srgbClr val="696969"/>
                  </a:solidFill>
                  <a:latin typeface="Aptos"/>
                </a:rPr>
                <a:t>Fifth level</a:t>
              </a:r>
              <a:endParaRPr b="0" lang="en-GB" sz="1400" spc="-1" strike="noStrike">
                <a:solidFill>
                  <a:srgbClr val="000000"/>
                </a:solidFill>
                <a:latin typeface="Calibri"/>
              </a:endParaRPr>
            </a:p>
            <a:p>
              <a:pPr defTabSz="914400">
                <a:lnSpc>
                  <a:spcPct val="100000"/>
                </a:lnSpc>
                <a:spcBef>
                  <a:spcPts val="601"/>
                </a:spcBef>
                <a:spcAft>
                  <a:spcPts val="601"/>
                </a:spcAft>
                <a:tabLst>
                  <a:tab algn="l" pos="0"/>
                </a:tabLst>
              </a:pPr>
              <a:r>
                <a:rPr b="1" lang="de-DE" sz="1400" spc="-1" strike="noStrike">
                  <a:solidFill>
                    <a:srgbClr val="696969"/>
                  </a:solidFill>
                  <a:latin typeface="Aptos"/>
                </a:rPr>
                <a:t>Sixth level</a:t>
              </a:r>
              <a:endParaRPr b="0" lang="en-GB" sz="1400" spc="-1" strike="noStrike">
                <a:solidFill>
                  <a:srgbClr val="000000"/>
                </a:solidFill>
                <a:latin typeface="Calibri"/>
              </a:endParaRPr>
            </a:p>
            <a:p>
              <a:pPr defTabSz="914400">
                <a:lnSpc>
                  <a:spcPct val="100000"/>
                </a:lnSpc>
                <a:spcBef>
                  <a:spcPts val="601"/>
                </a:spcBef>
                <a:spcAft>
                  <a:spcPts val="601"/>
                </a:spcAft>
                <a:tabLst>
                  <a:tab algn="l" pos="0"/>
                </a:tabLst>
              </a:pPr>
              <a:r>
                <a:rPr b="0" lang="de-DE" sz="1400" spc="-1" strike="noStrike">
                  <a:solidFill>
                    <a:srgbClr val="696969"/>
                  </a:solidFill>
                  <a:latin typeface="Aptos"/>
                </a:rPr>
                <a:t>Seventh level</a:t>
              </a:r>
              <a:endParaRPr b="0" lang="en-GB" sz="1400" spc="-1" strike="noStrike">
                <a:solidFill>
                  <a:srgbClr val="000000"/>
                </a:solidFill>
                <a:latin typeface="Calibri"/>
              </a:endParaRPr>
            </a:p>
            <a:p>
              <a:pPr defTabSz="914400">
                <a:lnSpc>
                  <a:spcPct val="100000"/>
                </a:lnSpc>
                <a:spcBef>
                  <a:spcPts val="601"/>
                </a:spcBef>
                <a:spcAft>
                  <a:spcPts val="601"/>
                </a:spcAft>
                <a:tabLst>
                  <a:tab algn="l" pos="0"/>
                </a:tabLst>
              </a:pPr>
              <a:r>
                <a:rPr b="1" lang="de-DE" sz="1400" spc="-1" strike="noStrike">
                  <a:solidFill>
                    <a:srgbClr val="6e9bb4"/>
                  </a:solidFill>
                  <a:latin typeface="Aptos"/>
                </a:rPr>
                <a:t>Eighth level</a:t>
              </a:r>
              <a:endParaRPr b="0" lang="en-GB" sz="1400" spc="-1" strike="noStrike">
                <a:solidFill>
                  <a:srgbClr val="000000"/>
                </a:solidFill>
                <a:latin typeface="Calibri"/>
              </a:endParaRPr>
            </a:p>
          </p:txBody>
        </p:sp>
        <p:grpSp>
          <p:nvGrpSpPr>
            <p:cNvPr id="133" name="Group 37"/>
            <p:cNvGrpSpPr/>
            <p:nvPr/>
          </p:nvGrpSpPr>
          <p:grpSpPr>
            <a:xfrm>
              <a:off x="12531960" y="725400"/>
              <a:ext cx="2079720" cy="1073520"/>
              <a:chOff x="12531960" y="725400"/>
              <a:chExt cx="2079720" cy="1073520"/>
            </a:xfrm>
          </p:grpSpPr>
          <p:pic>
            <p:nvPicPr>
              <p:cNvPr id="134" name="Picture 39" descr=""/>
              <p:cNvPicPr/>
              <p:nvPr/>
            </p:nvPicPr>
            <p:blipFill>
              <a:blip r:embed="rId4"/>
              <a:srcRect l="0" t="0" r="53284" b="0"/>
              <a:stretch/>
            </p:blipFill>
            <p:spPr>
              <a:xfrm>
                <a:off x="12531960" y="725400"/>
                <a:ext cx="1873080" cy="1073160"/>
              </a:xfrm>
              <a:prstGeom prst="rect">
                <a:avLst/>
              </a:prstGeom>
              <a:noFill/>
              <a:ln w="0">
                <a:noFill/>
              </a:ln>
            </p:spPr>
          </p:pic>
          <p:pic>
            <p:nvPicPr>
              <p:cNvPr id="135" name="Picture 40" descr=""/>
              <p:cNvPicPr/>
              <p:nvPr/>
            </p:nvPicPr>
            <p:blipFill>
              <a:blip r:embed="rId5"/>
              <a:srcRect l="1874" t="22966" r="51548" b="0"/>
              <a:stretch/>
            </p:blipFill>
            <p:spPr>
              <a:xfrm>
                <a:off x="12531960" y="972000"/>
                <a:ext cx="1867320" cy="826560"/>
              </a:xfrm>
              <a:prstGeom prst="rect">
                <a:avLst/>
              </a:prstGeom>
              <a:noFill/>
              <a:ln w="0">
                <a:noFill/>
              </a:ln>
            </p:spPr>
          </p:pic>
          <p:pic>
            <p:nvPicPr>
              <p:cNvPr id="136" name="Picture 41" descr=""/>
              <p:cNvPicPr/>
              <p:nvPr/>
            </p:nvPicPr>
            <p:blipFill>
              <a:blip r:embed="rId6"/>
              <a:srcRect l="74411" t="24789" r="606" b="0"/>
              <a:stretch/>
            </p:blipFill>
            <p:spPr>
              <a:xfrm>
                <a:off x="13610160" y="991800"/>
                <a:ext cx="1001520" cy="807120"/>
              </a:xfrm>
              <a:prstGeom prst="rect">
                <a:avLst/>
              </a:prstGeom>
              <a:noFill/>
              <a:ln w="0">
                <a:noFill/>
              </a:ln>
            </p:spPr>
          </p:pic>
        </p:grpSp>
        <p:sp>
          <p:nvSpPr>
            <p:cNvPr id="137" name="Oval 38"/>
            <p:cNvSpPr/>
            <p:nvPr/>
          </p:nvSpPr>
          <p:spPr>
            <a:xfrm>
              <a:off x="14217120" y="933120"/>
              <a:ext cx="407520" cy="407520"/>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914400">
                <a:lnSpc>
                  <a:spcPct val="100000"/>
                </a:lnSpc>
              </a:pPr>
              <a:endParaRPr b="0" lang="de-DE" sz="1800" spc="-1" strike="noStrike">
                <a:solidFill>
                  <a:schemeClr val="lt1"/>
                </a:solidFill>
                <a:latin typeface="Aptos"/>
              </a:endParaRPr>
            </a:p>
          </p:txBody>
        </p:sp>
      </p:grpSp>
      <p:sp>
        <p:nvSpPr>
          <p:cNvPr id="138" name="Arc 42"/>
          <p:cNvSpPr/>
          <p:nvPr/>
        </p:nvSpPr>
        <p:spPr>
          <a:xfrm rot="15649200">
            <a:off x="13322520" y="1337040"/>
            <a:ext cx="2018880" cy="1666440"/>
          </a:xfrm>
          <a:prstGeom prst="arc">
            <a:avLst>
              <a:gd name="adj1" fmla="val 16676483"/>
              <a:gd name="adj2" fmla="val 0"/>
            </a:avLst>
          </a:prstGeom>
          <a:noFill/>
          <a:ln w="28575">
            <a:solidFill>
              <a:srgbClr val="0e2841"/>
            </a:solidFill>
            <a:tailEnd len="med" type="triangle" w="med"/>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dk1"/>
              </a:solidFill>
              <a:latin typeface="Apto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el mit Text">
    <p:bg>
      <p:bgPr>
        <a:solidFill>
          <a:srgbClr val="ffffff"/>
        </a:solidFill>
      </p:bgPr>
    </p:bg>
    <p:spTree>
      <p:nvGrpSpPr>
        <p:cNvPr id="1" name=""/>
        <p:cNvGrpSpPr/>
        <p:nvPr/>
      </p:nvGrpSpPr>
      <p:grpSpPr>
        <a:xfrm>
          <a:off x="0" y="0"/>
          <a:ext cx="0" cy="0"/>
          <a:chOff x="0" y="0"/>
          <a:chExt cx="0" cy="0"/>
        </a:xfrm>
      </p:grpSpPr>
      <p:graphicFrame>
        <p:nvGraphicFramePr>
          <p:cNvPr id="139" name="Object 3"/>
          <p:cNvGraphicFramePr/>
          <p:nvPr/>
        </p:nvGraphicFramePr>
        <p:xfrm>
          <a:off x="1440" y="1440"/>
          <a:ext cx="1080" cy="1080"/>
        </p:xfrm>
        <a:graphic>
          <a:graphicData uri="http://schemas.openxmlformats.org/presentationml/2006/ole">
            <p:oleObj progId="TCLayout.ActiveDocument.1" r:id="rId2" spid="">
              <p:embed/>
              <p:pic>
                <p:nvPicPr>
                  <p:cNvPr id="140" name="Object 3" descr=""/>
                  <p:cNvPicPr/>
                  <p:nvPr/>
                </p:nvPicPr>
                <p:blipFill>
                  <a:blip r:embed="rId3"/>
                  <a:stretch/>
                </p:blipFill>
                <p:spPr>
                  <a:xfrm>
                    <a:off x="1440" y="1440"/>
                    <a:ext cx="1080" cy="1080"/>
                  </a:xfrm>
                  <a:prstGeom prst="rect">
                    <a:avLst/>
                  </a:prstGeom>
                  <a:noFill/>
                  <a:ln w="0">
                    <a:noFill/>
                  </a:ln>
                </p:spPr>
              </p:pic>
            </p:oleObj>
          </a:graphicData>
        </a:graphic>
      </p:graphicFrame>
      <p:sp>
        <p:nvSpPr>
          <p:cNvPr id="141"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Autofit/>
          </a:bodyPr>
          <a:p>
            <a:pPr indent="0" defTabSz="914400">
              <a:lnSpc>
                <a:spcPct val="90000"/>
              </a:lnSpc>
              <a:buNone/>
            </a:pPr>
            <a:r>
              <a:rPr b="0" lang="de-DE" sz="4400" spc="-1" strike="noStrike">
                <a:solidFill>
                  <a:schemeClr val="dk1"/>
                </a:solidFill>
                <a:latin typeface="Aptos Display"/>
              </a:rPr>
              <a:t>Titel hinzufügen</a:t>
            </a:r>
            <a:endParaRPr b="0" lang="en-IT" sz="4400" spc="-1" strike="noStrike">
              <a:solidFill>
                <a:schemeClr val="dk1"/>
              </a:solidFill>
              <a:latin typeface="Aptos"/>
            </a:endParaRPr>
          </a:p>
        </p:txBody>
      </p:sp>
      <p:sp>
        <p:nvSpPr>
          <p:cNvPr id="142" name="PlaceHolder 2"/>
          <p:cNvSpPr>
            <a:spLocks noGrp="1"/>
          </p:cNvSpPr>
          <p:nvPr>
            <p:ph type="body"/>
          </p:nvPr>
        </p:nvSpPr>
        <p:spPr>
          <a:xfrm>
            <a:off x="336600" y="72540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de-DE" sz="1600" spc="-1" strike="noStrike" cap="all">
                <a:solidFill>
                  <a:schemeClr val="accent1"/>
                </a:solidFill>
                <a:latin typeface="Aptos"/>
              </a:rPr>
              <a:t>Subtitel hinzufügen</a:t>
            </a:r>
            <a:endParaRPr b="0" lang="en-IT" sz="1600" spc="-1" strike="noStrike">
              <a:solidFill>
                <a:schemeClr val="dk1"/>
              </a:solidFill>
              <a:latin typeface="Aptos"/>
            </a:endParaRPr>
          </a:p>
        </p:txBody>
      </p:sp>
      <p:sp>
        <p:nvSpPr>
          <p:cNvPr id="143" name="PlaceHolder 3"/>
          <p:cNvSpPr>
            <a:spLocks noGrp="1"/>
          </p:cNvSpPr>
          <p:nvPr>
            <p:ph type="ftr" idx="43"/>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fr-FR" sz="1200" spc="-1" strike="noStrike">
                <a:solidFill>
                  <a:schemeClr val="dk1">
                    <a:tint val="82000"/>
                  </a:schemeClr>
                </a:solidFill>
                <a:latin typeface="Aptos"/>
              </a:defRPr>
            </a:lvl1pPr>
          </a:lstStyle>
          <a:p>
            <a:pPr indent="0" algn="ctr" defTabSz="914400">
              <a:lnSpc>
                <a:spcPct val="100000"/>
              </a:lnSpc>
              <a:buNone/>
            </a:pPr>
            <a:r>
              <a:rPr b="0" lang="fr-FR"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144" name="PlaceHolder 4"/>
          <p:cNvSpPr>
            <a:spLocks noGrp="1"/>
          </p:cNvSpPr>
          <p:nvPr>
            <p:ph type="sldNum" idx="4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pc="-1" strike="noStrike">
                <a:solidFill>
                  <a:schemeClr val="dk1">
                    <a:tint val="82000"/>
                  </a:schemeClr>
                </a:solidFill>
                <a:latin typeface="Aptos"/>
              </a:defRPr>
            </a:lvl1pPr>
          </a:lstStyle>
          <a:p>
            <a:pPr indent="0" algn="r" defTabSz="914400">
              <a:lnSpc>
                <a:spcPct val="100000"/>
              </a:lnSpc>
              <a:buNone/>
            </a:pPr>
            <a:fld id="{9F150256-86FB-4AF5-94A1-22F55FC1EDC6}" type="slidenum">
              <a:rPr b="0" lang="de-DE" sz="1200" spc="-1" strike="noStrike">
                <a:solidFill>
                  <a:schemeClr val="dk1">
                    <a:tint val="82000"/>
                  </a:schemeClr>
                </a:solidFill>
                <a:latin typeface="Aptos"/>
              </a:rPr>
              <a:t>1</a:t>
            </a:fld>
            <a:endParaRPr b="0" lang="en-GB" sz="1200" spc="-1" strike="noStrike">
              <a:solidFill>
                <a:srgbClr val="000000"/>
              </a:solidFill>
              <a:latin typeface="Calibri"/>
            </a:endParaRPr>
          </a:p>
        </p:txBody>
      </p:sp>
      <p:sp>
        <p:nvSpPr>
          <p:cNvPr id="145" name="Rechteck 22"/>
          <p:cNvSpPr/>
          <p:nvPr/>
        </p:nvSpPr>
        <p:spPr>
          <a:xfrm rot="5400000">
            <a:off x="592560" y="1052280"/>
            <a:ext cx="57600" cy="56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de-DE" sz="1200" spc="-1" strike="noStrike">
              <a:solidFill>
                <a:schemeClr val="dk1"/>
              </a:solidFill>
              <a:latin typeface="Aptos Display"/>
            </a:endParaRPr>
          </a:p>
        </p:txBody>
      </p:sp>
      <p:sp>
        <p:nvSpPr>
          <p:cNvPr id="146" name="PlaceHolder 5"/>
          <p:cNvSpPr>
            <a:spLocks noGrp="1"/>
          </p:cNvSpPr>
          <p:nvPr>
            <p:ph type="body"/>
          </p:nvPr>
        </p:nvSpPr>
        <p:spPr>
          <a:xfrm>
            <a:off x="336600" y="1484280"/>
            <a:ext cx="11520000" cy="47890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Aptos"/>
              </a:rPr>
              <a:t>Erste Ebene</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Aptos"/>
              </a:rPr>
              <a:t>Zweite Ebene</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Aptos"/>
              </a:rPr>
              <a:t>Dritte Ebene</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Vierte Ebene</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Fünfte Ebene</a:t>
            </a:r>
            <a:endParaRPr b="0" lang="en-IT" sz="1800" spc="-1" strike="noStrike">
              <a:solidFill>
                <a:schemeClr val="dk1"/>
              </a:solidFill>
              <a:latin typeface="Aptos"/>
            </a:endParaRPr>
          </a:p>
          <a:p>
            <a:pPr lvl="5" marL="25146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Sechste Ebene</a:t>
            </a:r>
            <a:endParaRPr b="0" lang="en-IT" sz="1800" spc="-1" strike="noStrike">
              <a:solidFill>
                <a:schemeClr val="dk1"/>
              </a:solidFill>
              <a:latin typeface="Aptos"/>
            </a:endParaRPr>
          </a:p>
          <a:p>
            <a:pPr lvl="6" marL="29718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Siebte Ebene</a:t>
            </a:r>
            <a:endParaRPr b="0" lang="en-IT" sz="1800" spc="-1" strike="noStrike">
              <a:solidFill>
                <a:schemeClr val="dk1"/>
              </a:solidFill>
              <a:latin typeface="Aptos"/>
            </a:endParaRPr>
          </a:p>
          <a:p>
            <a:pPr lvl="7" marL="3429000" indent="-228600" defTabSz="914400">
              <a:lnSpc>
                <a:spcPct val="90000"/>
              </a:lnSpc>
              <a:spcBef>
                <a:spcPts val="499"/>
              </a:spcBef>
              <a:buClr>
                <a:srgbClr val="000000"/>
              </a:buClr>
              <a:buFont typeface="Arial"/>
              <a:buChar char="•"/>
            </a:pPr>
            <a:r>
              <a:rPr b="0" lang="de-DE" sz="1800" spc="-1" strike="noStrike">
                <a:solidFill>
                  <a:schemeClr val="dk1"/>
                </a:solidFill>
                <a:latin typeface="Aptos"/>
              </a:rPr>
              <a:t>Achte Ebene</a:t>
            </a:r>
            <a:endParaRPr b="0" lang="en-IT" sz="1800" spc="-1" strike="noStrike">
              <a:solidFill>
                <a:schemeClr val="dk1"/>
              </a:solidFill>
              <a:latin typeface="Aptos"/>
            </a:endParaRPr>
          </a:p>
        </p:txBody>
      </p:sp>
      <p:grpSp>
        <p:nvGrpSpPr>
          <p:cNvPr id="147" name="Group 11"/>
          <p:cNvGrpSpPr/>
          <p:nvPr/>
        </p:nvGrpSpPr>
        <p:grpSpPr>
          <a:xfrm>
            <a:off x="12455640" y="0"/>
            <a:ext cx="2265120" cy="6857640"/>
            <a:chOff x="12455640" y="0"/>
            <a:chExt cx="2265120" cy="6857640"/>
          </a:xfrm>
        </p:grpSpPr>
        <p:sp>
          <p:nvSpPr>
            <p:cNvPr id="148" name="Rectangle 16"/>
            <p:cNvSpPr/>
            <p:nvPr/>
          </p:nvSpPr>
          <p:spPr>
            <a:xfrm>
              <a:off x="12455640" y="0"/>
              <a:ext cx="2238120" cy="68576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p:style>
          <p:txBody>
            <a:bodyPr lIns="144000" rIns="144000" tIns="108000" bIns="108000" anchor="t">
              <a:noAutofit/>
            </a:bodyPr>
            <a:p>
              <a:pPr defTabSz="914400">
                <a:lnSpc>
                  <a:spcPct val="100000"/>
                </a:lnSpc>
              </a:pPr>
              <a:r>
                <a:rPr b="1" lang="de-DE" sz="1400" spc="-1" strike="noStrike">
                  <a:solidFill>
                    <a:schemeClr val="dk1"/>
                  </a:solidFill>
                  <a:latin typeface="Arial"/>
                </a:rPr>
                <a:t>Hinweis zum </a:t>
              </a:r>
              <a:br>
                <a:rPr sz="1400"/>
              </a:br>
              <a:r>
                <a:rPr b="1" lang="de-DE" sz="1400" spc="-1" strike="noStrike">
                  <a:solidFill>
                    <a:schemeClr val="dk1"/>
                  </a:solidFill>
                  <a:latin typeface="Arial"/>
                </a:rPr>
                <a:t>schnellen Formatieren von Texten: </a:t>
              </a: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br>
                <a:rPr sz="1400"/>
              </a:b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endParaRPr b="0" lang="en-GB" sz="1400" spc="-1" strike="noStrike">
                <a:solidFill>
                  <a:srgbClr val="000000"/>
                </a:solidFill>
                <a:latin typeface="Calibri"/>
              </a:endParaRPr>
            </a:p>
            <a:p>
              <a:pPr defTabSz="914400">
                <a:lnSpc>
                  <a:spcPct val="100000"/>
                </a:lnSpc>
              </a:pPr>
              <a:r>
                <a:rPr b="1" lang="de-DE" sz="1400" spc="-1" strike="noStrike">
                  <a:solidFill>
                    <a:schemeClr val="dk1"/>
                  </a:solidFill>
                  <a:latin typeface="Arial"/>
                </a:rPr>
                <a:t>Absatz-Zeichen</a:t>
              </a:r>
              <a:r>
                <a:rPr b="0" lang="de-DE" sz="1400" spc="-1" strike="noStrike">
                  <a:solidFill>
                    <a:schemeClr val="dk1"/>
                  </a:solidFill>
                  <a:latin typeface="Arial"/>
                </a:rPr>
                <a:t> nutzen, um zwischen diesen vorprogrammierten Textebenen zu wechseln: </a:t>
              </a:r>
              <a:endParaRPr b="0" lang="en-GB" sz="1400" spc="-1" strike="noStrike">
                <a:solidFill>
                  <a:srgbClr val="000000"/>
                </a:solidFill>
                <a:latin typeface="Calibri"/>
              </a:endParaRPr>
            </a:p>
          </p:txBody>
        </p:sp>
        <p:sp>
          <p:nvSpPr>
            <p:cNvPr id="149" name="Textplatzhalter 45"/>
            <p:cNvSpPr/>
            <p:nvPr/>
          </p:nvSpPr>
          <p:spPr>
            <a:xfrm>
              <a:off x="12623400" y="3828960"/>
              <a:ext cx="2097360" cy="2769120"/>
            </a:xfrm>
            <a:prstGeom prst="rect">
              <a:avLst/>
            </a:prstGeom>
            <a:noFill/>
            <a:ln w="0">
              <a:noFill/>
            </a:ln>
          </p:spPr>
          <p:style>
            <a:lnRef idx="0"/>
            <a:fillRef idx="0"/>
            <a:effectRef idx="0"/>
            <a:fontRef idx="minor"/>
          </p:style>
          <p:txBody>
            <a:bodyPr lIns="0" rIns="0" tIns="0" bIns="0" anchor="t">
              <a:noAutofit/>
            </a:bodyPr>
            <a:p>
              <a:pPr marL="271440" indent="-271440" defTabSz="914400">
                <a:lnSpc>
                  <a:spcPct val="100000"/>
                </a:lnSpc>
                <a:spcBef>
                  <a:spcPts val="601"/>
                </a:spcBef>
                <a:spcAft>
                  <a:spcPts val="601"/>
                </a:spcAft>
                <a:buClr>
                  <a:srgbClr val="000000"/>
                </a:buClr>
                <a:buSzPct val="80000"/>
                <a:buFont typeface="Wingdings" charset="2"/>
                <a:buChar char=""/>
              </a:pPr>
              <a:r>
                <a:rPr b="0" lang="de-DE" sz="1400" spc="-1" strike="noStrike">
                  <a:solidFill>
                    <a:schemeClr val="dk1"/>
                  </a:solidFill>
                  <a:latin typeface="Aptos"/>
                </a:rPr>
                <a:t>Erste Ebene</a:t>
              </a:r>
              <a:endParaRPr b="0" lang="en-GB" sz="1400" spc="-1" strike="noStrike">
                <a:solidFill>
                  <a:srgbClr val="000000"/>
                </a:solidFill>
                <a:latin typeface="Calibri"/>
              </a:endParaRPr>
            </a:p>
            <a:p>
              <a:pPr lvl="1" marL="539640" indent="-250920" defTabSz="914400">
                <a:lnSpc>
                  <a:spcPct val="100000"/>
                </a:lnSpc>
                <a:spcBef>
                  <a:spcPts val="601"/>
                </a:spcBef>
                <a:spcAft>
                  <a:spcPts val="601"/>
                </a:spcAft>
                <a:buClr>
                  <a:srgbClr val="000000"/>
                </a:buClr>
                <a:buSzPct val="80000"/>
                <a:buFont typeface="Symbol" charset="2"/>
                <a:buChar char=""/>
              </a:pPr>
              <a:r>
                <a:rPr b="0" lang="de-DE" sz="1400" spc="-1" strike="noStrike">
                  <a:solidFill>
                    <a:schemeClr val="dk1"/>
                  </a:solidFill>
                  <a:latin typeface="Aptos"/>
                </a:rPr>
                <a:t>Zweite Ebene</a:t>
              </a:r>
              <a:endParaRPr b="0" lang="en-GB" sz="1400" spc="-1" strike="noStrike">
                <a:solidFill>
                  <a:srgbClr val="000000"/>
                </a:solidFill>
                <a:latin typeface="Calibri"/>
              </a:endParaRPr>
            </a:p>
            <a:p>
              <a:pPr lvl="2" marL="797040" indent="-250920" defTabSz="914400">
                <a:lnSpc>
                  <a:spcPct val="100000"/>
                </a:lnSpc>
                <a:spcBef>
                  <a:spcPts val="601"/>
                </a:spcBef>
                <a:spcAft>
                  <a:spcPts val="601"/>
                </a:spcAft>
                <a:buClr>
                  <a:srgbClr val="000000"/>
                </a:buClr>
                <a:buSzPct val="80000"/>
                <a:buFont typeface="Symbol" charset="2"/>
                <a:buChar char=""/>
              </a:pPr>
              <a:r>
                <a:rPr b="0" lang="de-DE" sz="1400" spc="-1" strike="noStrike">
                  <a:solidFill>
                    <a:schemeClr val="dk1"/>
                  </a:solidFill>
                  <a:latin typeface="Aptos"/>
                </a:rPr>
                <a:t>Dritte Ebene</a:t>
              </a:r>
              <a:endParaRPr b="0" lang="en-GB" sz="1400" spc="-1" strike="noStrike">
                <a:solidFill>
                  <a:srgbClr val="000000"/>
                </a:solidFill>
                <a:latin typeface="Calibri"/>
              </a:endParaRPr>
            </a:p>
            <a:p>
              <a:pPr lvl="3" marL="271440" indent="-271440" defTabSz="914400">
                <a:lnSpc>
                  <a:spcPct val="100000"/>
                </a:lnSpc>
                <a:spcBef>
                  <a:spcPts val="601"/>
                </a:spcBef>
                <a:spcAft>
                  <a:spcPts val="601"/>
                </a:spcAft>
                <a:buClr>
                  <a:srgbClr val="000000"/>
                </a:buClr>
                <a:buFont typeface="Aptos Display"/>
                <a:buAutoNum type="arabicPeriod"/>
              </a:pPr>
              <a:r>
                <a:rPr b="0" lang="de-DE" sz="1400" spc="-1" strike="noStrike">
                  <a:solidFill>
                    <a:schemeClr val="dk1"/>
                  </a:solidFill>
                  <a:latin typeface="Aptos"/>
                </a:rPr>
                <a:t>Vierte Ebene</a:t>
              </a:r>
              <a:endParaRPr b="0" lang="en-GB" sz="1400" spc="-1" strike="noStrike">
                <a:solidFill>
                  <a:srgbClr val="000000"/>
                </a:solidFill>
                <a:latin typeface="Calibri"/>
              </a:endParaRPr>
            </a:p>
            <a:p>
              <a:pPr lvl="4" marL="539640" indent="-250920" defTabSz="914400">
                <a:lnSpc>
                  <a:spcPct val="100000"/>
                </a:lnSpc>
                <a:spcBef>
                  <a:spcPts val="601"/>
                </a:spcBef>
                <a:spcAft>
                  <a:spcPts val="601"/>
                </a:spcAft>
                <a:buClr>
                  <a:srgbClr val="000000"/>
                </a:buClr>
                <a:buFont typeface="Aptos Display"/>
                <a:buAutoNum type="alphaLcPeriod"/>
              </a:pPr>
              <a:r>
                <a:rPr b="0" lang="de-DE" sz="1400" spc="-1" strike="noStrike">
                  <a:solidFill>
                    <a:schemeClr val="dk1"/>
                  </a:solidFill>
                  <a:latin typeface="Aptos"/>
                </a:rPr>
                <a:t>Fünfte Ebene</a:t>
              </a:r>
              <a:endParaRPr b="0" lang="en-GB" sz="1400" spc="-1" strike="noStrike">
                <a:solidFill>
                  <a:srgbClr val="000000"/>
                </a:solidFill>
                <a:latin typeface="Calibri"/>
              </a:endParaRPr>
            </a:p>
            <a:p>
              <a:pPr defTabSz="914400">
                <a:lnSpc>
                  <a:spcPct val="100000"/>
                </a:lnSpc>
                <a:spcBef>
                  <a:spcPts val="601"/>
                </a:spcBef>
                <a:spcAft>
                  <a:spcPts val="601"/>
                </a:spcAft>
                <a:tabLst>
                  <a:tab algn="l" pos="0"/>
                </a:tabLst>
              </a:pPr>
              <a:r>
                <a:rPr b="1" lang="de-DE" sz="1400" spc="-1" strike="noStrike">
                  <a:solidFill>
                    <a:schemeClr val="dk1"/>
                  </a:solidFill>
                  <a:latin typeface="Aptos"/>
                </a:rPr>
                <a:t>Sechste Ebene</a:t>
              </a:r>
              <a:endParaRPr b="0" lang="en-GB" sz="1400" spc="-1" strike="noStrike">
                <a:solidFill>
                  <a:srgbClr val="000000"/>
                </a:solidFill>
                <a:latin typeface="Calibri"/>
              </a:endParaRPr>
            </a:p>
            <a:p>
              <a:pPr defTabSz="914400">
                <a:lnSpc>
                  <a:spcPct val="100000"/>
                </a:lnSpc>
                <a:spcBef>
                  <a:spcPts val="601"/>
                </a:spcBef>
                <a:spcAft>
                  <a:spcPts val="601"/>
                </a:spcAft>
                <a:tabLst>
                  <a:tab algn="l" pos="0"/>
                </a:tabLst>
              </a:pPr>
              <a:r>
                <a:rPr b="1" lang="de-DE" sz="1400" spc="-1" strike="noStrike">
                  <a:solidFill>
                    <a:schemeClr val="dk1"/>
                  </a:solidFill>
                  <a:latin typeface="Aptos"/>
                </a:rPr>
                <a:t>Siebte Ebene</a:t>
              </a:r>
              <a:endParaRPr b="0" lang="en-GB" sz="1400" spc="-1" strike="noStrike">
                <a:solidFill>
                  <a:srgbClr val="000000"/>
                </a:solidFill>
                <a:latin typeface="Calibri"/>
              </a:endParaRPr>
            </a:p>
            <a:p>
              <a:pPr defTabSz="914400">
                <a:lnSpc>
                  <a:spcPct val="100000"/>
                </a:lnSpc>
                <a:spcBef>
                  <a:spcPts val="601"/>
                </a:spcBef>
                <a:spcAft>
                  <a:spcPts val="601"/>
                </a:spcAft>
                <a:tabLst>
                  <a:tab algn="l" pos="0"/>
                </a:tabLst>
              </a:pPr>
              <a:r>
                <a:rPr b="1" lang="de-DE" sz="1400" spc="-1" strike="noStrike">
                  <a:solidFill>
                    <a:schemeClr val="accent3"/>
                  </a:solidFill>
                  <a:latin typeface="Aptos"/>
                </a:rPr>
                <a:t>Achte Ebene</a:t>
              </a:r>
              <a:endParaRPr b="0" lang="en-GB" sz="1400" spc="-1" strike="noStrike">
                <a:solidFill>
                  <a:srgbClr val="000000"/>
                </a:solidFill>
                <a:latin typeface="Calibri"/>
              </a:endParaRPr>
            </a:p>
          </p:txBody>
        </p:sp>
        <p:grpSp>
          <p:nvGrpSpPr>
            <p:cNvPr id="150" name="Group 18"/>
            <p:cNvGrpSpPr/>
            <p:nvPr/>
          </p:nvGrpSpPr>
          <p:grpSpPr>
            <a:xfrm>
              <a:off x="12656520" y="1089000"/>
              <a:ext cx="1583640" cy="986760"/>
              <a:chOff x="12656520" y="1089000"/>
              <a:chExt cx="1583640" cy="986760"/>
            </a:xfrm>
          </p:grpSpPr>
          <p:pic>
            <p:nvPicPr>
              <p:cNvPr id="151" name="Picture 26" descr=""/>
              <p:cNvPicPr/>
              <p:nvPr/>
            </p:nvPicPr>
            <p:blipFill>
              <a:blip r:embed="rId4"/>
              <a:stretch/>
            </p:blipFill>
            <p:spPr>
              <a:xfrm>
                <a:off x="12656520" y="1089000"/>
                <a:ext cx="1583640" cy="986760"/>
              </a:xfrm>
              <a:prstGeom prst="rect">
                <a:avLst/>
              </a:prstGeom>
              <a:noFill/>
              <a:ln w="0">
                <a:solidFill>
                  <a:srgbClr val="000000"/>
                </a:solidFill>
              </a:ln>
            </p:spPr>
          </p:pic>
          <p:pic>
            <p:nvPicPr>
              <p:cNvPr id="152" name="Picture 27" descr=""/>
              <p:cNvPicPr/>
              <p:nvPr/>
            </p:nvPicPr>
            <p:blipFill>
              <a:blip r:embed="rId5"/>
              <a:stretch/>
            </p:blipFill>
            <p:spPr>
              <a:xfrm>
                <a:off x="12656520" y="1341360"/>
                <a:ext cx="1531080" cy="734400"/>
              </a:xfrm>
              <a:prstGeom prst="rect">
                <a:avLst/>
              </a:prstGeom>
              <a:noFill/>
              <a:ln w="0">
                <a:noFill/>
              </a:ln>
            </p:spPr>
          </p:pic>
          <p:sp>
            <p:nvSpPr>
              <p:cNvPr id="153" name="Rectangle 28"/>
              <p:cNvSpPr/>
              <p:nvPr/>
            </p:nvSpPr>
            <p:spPr>
              <a:xfrm>
                <a:off x="14118840" y="1089000"/>
                <a:ext cx="121320" cy="855720"/>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914400">
                  <a:lnSpc>
                    <a:spcPct val="100000"/>
                  </a:lnSpc>
                </a:pPr>
                <a:endParaRPr b="0" lang="de-DE" sz="1800" spc="-1" strike="noStrike">
                  <a:solidFill>
                    <a:schemeClr val="lt1"/>
                  </a:solidFill>
                  <a:latin typeface="Aptos"/>
                </a:endParaRPr>
              </a:p>
            </p:txBody>
          </p:sp>
        </p:grpSp>
        <p:sp>
          <p:nvSpPr>
            <p:cNvPr id="154" name="Oval 20"/>
            <p:cNvSpPr/>
            <p:nvPr/>
          </p:nvSpPr>
          <p:spPr>
            <a:xfrm>
              <a:off x="13370760" y="1231920"/>
              <a:ext cx="407520" cy="407520"/>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914400">
                <a:lnSpc>
                  <a:spcPct val="100000"/>
                </a:lnSpc>
              </a:pPr>
              <a:endParaRPr b="0" lang="de-DE" sz="1800" spc="-1" strike="noStrike">
                <a:solidFill>
                  <a:schemeClr val="lt1"/>
                </a:solidFill>
                <a:latin typeface="Aptos"/>
              </a:endParaRPr>
            </a:p>
          </p:txBody>
        </p:sp>
        <p:sp>
          <p:nvSpPr>
            <p:cNvPr id="155" name="Arc 21"/>
            <p:cNvSpPr/>
            <p:nvPr/>
          </p:nvSpPr>
          <p:spPr>
            <a:xfrm rot="15649200">
              <a:off x="12562200" y="1598400"/>
              <a:ext cx="2018880" cy="1666440"/>
            </a:xfrm>
            <a:prstGeom prst="arc">
              <a:avLst>
                <a:gd name="adj1" fmla="val 16676483"/>
                <a:gd name="adj2" fmla="val 0"/>
              </a:avLst>
            </a:prstGeom>
            <a:noFill/>
            <a:ln w="28575">
              <a:solidFill>
                <a:srgbClr val="0e2841"/>
              </a:solidFill>
              <a:tailEnd len="med" type="triangle" w="med"/>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dk1"/>
                </a:solidFill>
                <a:latin typeface="Aptos"/>
              </a:endParaRPr>
            </a:p>
          </p:txBody>
        </p:sp>
        <p:sp>
          <p:nvSpPr>
            <p:cNvPr id="156" name="TextBox 22"/>
            <p:cNvSpPr/>
            <p:nvPr/>
          </p:nvSpPr>
          <p:spPr>
            <a:xfrm>
              <a:off x="12666600" y="1143720"/>
              <a:ext cx="398160" cy="103680"/>
            </a:xfrm>
            <a:prstGeom prst="rect">
              <a:avLst/>
            </a:prstGeom>
            <a:solidFill>
              <a:srgbClr val="f3f2f1"/>
            </a:solidFill>
            <a:ln w="0">
              <a:noFill/>
            </a:ln>
          </p:spPr>
          <p:style>
            <a:lnRef idx="0"/>
            <a:fillRef idx="0"/>
            <a:effectRef idx="0"/>
            <a:fontRef idx="minor"/>
          </p:style>
          <p:txBody>
            <a:bodyPr wrap="none" lIns="0" rIns="0" tIns="0" bIns="0" anchor="t">
              <a:noAutofit/>
            </a:bodyPr>
            <a:p>
              <a:pPr defTabSz="181080">
                <a:lnSpc>
                  <a:spcPct val="100000"/>
                </a:lnSpc>
                <a:spcAft>
                  <a:spcPts val="1001"/>
                </a:spcAft>
                <a:tabLst>
                  <a:tab algn="l" pos="181080"/>
                  <a:tab algn="l" pos="360360"/>
                </a:tabLst>
              </a:pPr>
              <a:r>
                <a:rPr b="0" lang="de-DE" sz="800" spc="-1" strike="noStrike">
                  <a:solidFill>
                    <a:schemeClr val="dk1"/>
                  </a:solidFill>
                  <a:latin typeface="Aptos"/>
                </a:rPr>
                <a:t> </a:t>
              </a:r>
              <a:r>
                <a:rPr b="0" lang="de-DE" sz="800" spc="-1" strike="noStrike">
                  <a:solidFill>
                    <a:schemeClr val="dk1"/>
                  </a:solidFill>
                  <a:latin typeface="Aptos"/>
                </a:rPr>
                <a:t>Start</a:t>
              </a:r>
              <a:endParaRPr b="0" lang="en-GB" sz="800" spc="-1" strike="noStrike">
                <a:solidFill>
                  <a:srgbClr val="000000"/>
                </a:solidFill>
                <a:latin typeface="Calibri"/>
              </a:endParaRPr>
            </a:p>
          </p:txBody>
        </p:sp>
        <p:sp>
          <p:nvSpPr>
            <p:cNvPr id="157" name="TextBox 23"/>
            <p:cNvSpPr/>
            <p:nvPr/>
          </p:nvSpPr>
          <p:spPr>
            <a:xfrm>
              <a:off x="13167720" y="1143720"/>
              <a:ext cx="398160" cy="103680"/>
            </a:xfrm>
            <a:prstGeom prst="rect">
              <a:avLst/>
            </a:prstGeom>
            <a:solidFill>
              <a:srgbClr val="f3f2f1"/>
            </a:solidFill>
            <a:ln w="0">
              <a:noFill/>
            </a:ln>
          </p:spPr>
          <p:style>
            <a:lnRef idx="0"/>
            <a:fillRef idx="0"/>
            <a:effectRef idx="0"/>
            <a:fontRef idx="minor"/>
          </p:style>
          <p:txBody>
            <a:bodyPr wrap="none" lIns="0" rIns="0" tIns="0" bIns="0" anchor="t">
              <a:noAutofit/>
            </a:bodyPr>
            <a:p>
              <a:pPr defTabSz="181080">
                <a:lnSpc>
                  <a:spcPct val="100000"/>
                </a:lnSpc>
                <a:spcAft>
                  <a:spcPts val="1001"/>
                </a:spcAft>
                <a:tabLst>
                  <a:tab algn="l" pos="181080"/>
                  <a:tab algn="l" pos="360360"/>
                </a:tabLst>
              </a:pPr>
              <a:r>
                <a:rPr b="0" lang="de-DE" sz="800" spc="-1" strike="noStrike">
                  <a:solidFill>
                    <a:schemeClr val="dk1"/>
                  </a:solidFill>
                  <a:latin typeface="Aptos"/>
                </a:rPr>
                <a:t>Einfügen</a:t>
              </a:r>
              <a:endParaRPr b="0" lang="en-GB" sz="800" spc="-1" strike="noStrike">
                <a:solidFill>
                  <a:srgbClr val="000000"/>
                </a:solidFill>
                <a:latin typeface="Calibri"/>
              </a:endParaRPr>
            </a:p>
          </p:txBody>
        </p:sp>
        <p:sp>
          <p:nvSpPr>
            <p:cNvPr id="158" name="TextBox 24"/>
            <p:cNvSpPr/>
            <p:nvPr/>
          </p:nvSpPr>
          <p:spPr>
            <a:xfrm>
              <a:off x="13706640" y="1143720"/>
              <a:ext cx="398160" cy="103680"/>
            </a:xfrm>
            <a:prstGeom prst="rect">
              <a:avLst/>
            </a:prstGeom>
            <a:solidFill>
              <a:srgbClr val="f3f2f1"/>
            </a:solidFill>
            <a:ln w="0">
              <a:noFill/>
            </a:ln>
          </p:spPr>
          <p:style>
            <a:lnRef idx="0"/>
            <a:fillRef idx="0"/>
            <a:effectRef idx="0"/>
            <a:fontRef idx="minor"/>
          </p:style>
          <p:txBody>
            <a:bodyPr wrap="none" lIns="0" rIns="0" tIns="0" bIns="0" anchor="t">
              <a:noAutofit/>
            </a:bodyPr>
            <a:p>
              <a:pPr defTabSz="181080">
                <a:lnSpc>
                  <a:spcPct val="100000"/>
                </a:lnSpc>
                <a:spcAft>
                  <a:spcPts val="1001"/>
                </a:spcAft>
                <a:tabLst>
                  <a:tab algn="l" pos="181080"/>
                  <a:tab algn="l" pos="360360"/>
                </a:tabLst>
              </a:pPr>
              <a:r>
                <a:rPr b="0" lang="de-DE" sz="800" spc="-1" strike="noStrike">
                  <a:solidFill>
                    <a:schemeClr val="dk1"/>
                  </a:solidFill>
                  <a:latin typeface="Aptos"/>
                </a:rPr>
                <a:t>Entwurf</a:t>
              </a:r>
              <a:endParaRPr b="0" lang="en-GB" sz="800" spc="-1" strike="noStrike">
                <a:solidFill>
                  <a:srgbClr val="000000"/>
                </a:solidFill>
                <a:latin typeface="Calibri"/>
              </a:endParaRPr>
            </a:p>
          </p:txBody>
        </p:sp>
        <p:sp>
          <p:nvSpPr>
            <p:cNvPr id="159" name="TextBox 25"/>
            <p:cNvSpPr/>
            <p:nvPr/>
          </p:nvSpPr>
          <p:spPr>
            <a:xfrm>
              <a:off x="13662720" y="1929240"/>
              <a:ext cx="546120" cy="136440"/>
            </a:xfrm>
            <a:prstGeom prst="rect">
              <a:avLst/>
            </a:prstGeom>
            <a:solidFill>
              <a:srgbClr val="f3f2f1"/>
            </a:solidFill>
            <a:ln w="0">
              <a:noFill/>
            </a:ln>
          </p:spPr>
          <p:style>
            <a:lnRef idx="0"/>
            <a:fillRef idx="0"/>
            <a:effectRef idx="0"/>
            <a:fontRef idx="minor"/>
          </p:style>
          <p:txBody>
            <a:bodyPr wrap="none" lIns="0" rIns="0" tIns="0" bIns="0" anchor="t">
              <a:noAutofit/>
            </a:bodyPr>
            <a:p>
              <a:pPr defTabSz="181080">
                <a:lnSpc>
                  <a:spcPct val="100000"/>
                </a:lnSpc>
                <a:spcAft>
                  <a:spcPts val="1001"/>
                </a:spcAft>
                <a:tabLst>
                  <a:tab algn="l" pos="181080"/>
                  <a:tab algn="l" pos="360360"/>
                </a:tabLst>
              </a:pPr>
              <a:r>
                <a:rPr b="0" lang="de-DE" sz="800" spc="-1" strike="noStrike">
                  <a:solidFill>
                    <a:schemeClr val="dk1"/>
                  </a:solidFill>
                  <a:latin typeface="Aptos"/>
                </a:rPr>
                <a:t> </a:t>
              </a:r>
              <a:r>
                <a:rPr b="0" lang="de-DE" sz="800" spc="-1" strike="noStrike">
                  <a:solidFill>
                    <a:schemeClr val="dk1"/>
                  </a:solidFill>
                  <a:latin typeface="Aptos"/>
                </a:rPr>
                <a:t>Absatz</a:t>
              </a:r>
              <a:endParaRPr b="0" lang="en-GB" sz="800" spc="-1" strike="noStrike">
                <a:solidFill>
                  <a:srgbClr val="000000"/>
                </a:solidFill>
                <a:latin typeface="Calibri"/>
              </a:endParaRPr>
            </a:p>
          </p:txBody>
        </p:sp>
      </p:gr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0_Title Slide">
    <p:bg>
      <p:bgPr>
        <a:blipFill rotWithShape="0">
          <a:blip r:embed="rId2">
            <a:alphaModFix amt="75000"/>
          </a:blip>
          <a:stretch>
            <a:fillRect l="-15999" r="-15999"/>
          </a:stretch>
        </a:blipFill>
      </p:bgPr>
    </p:bg>
    <p:spTree>
      <p:nvGrpSpPr>
        <p:cNvPr id="1" name=""/>
        <p:cNvGrpSpPr/>
        <p:nvPr/>
      </p:nvGrpSpPr>
      <p:grpSpPr>
        <a:xfrm>
          <a:off x="0" y="0"/>
          <a:ext cx="0" cy="0"/>
          <a:chOff x="0" y="0"/>
          <a:chExt cx="0" cy="0"/>
        </a:xfrm>
      </p:grpSpPr>
      <p:pic>
        <p:nvPicPr>
          <p:cNvPr id="160" name="Picture 1" descr="Blue text on a black background&#10;&#10;Description automatically generated"/>
          <p:cNvPicPr/>
          <p:nvPr/>
        </p:nvPicPr>
        <p:blipFill>
          <a:blip r:embed="rId3"/>
          <a:stretch/>
        </p:blipFill>
        <p:spPr>
          <a:xfrm>
            <a:off x="18360" y="9360"/>
            <a:ext cx="4031280" cy="895680"/>
          </a:xfrm>
          <a:prstGeom prst="rect">
            <a:avLst/>
          </a:prstGeom>
          <a:noFill/>
          <a:ln w="0">
            <a:noFill/>
          </a:ln>
        </p:spPr>
      </p:pic>
      <p:sp>
        <p:nvSpPr>
          <p:cNvPr id="161"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pc="-1" strike="noStrike">
                <a:solidFill>
                  <a:schemeClr val="dk1"/>
                </a:solidFill>
                <a:latin typeface="Aptos Display"/>
              </a:rPr>
              <a:t>Title slide site II</a:t>
            </a:r>
            <a:endParaRPr b="0" lang="en-IT" sz="6000" spc="-1" strike="noStrike">
              <a:solidFill>
                <a:schemeClr val="dk1"/>
              </a:solidFill>
              <a:latin typeface="Aptos"/>
            </a:endParaRPr>
          </a:p>
        </p:txBody>
      </p:sp>
      <p:sp>
        <p:nvSpPr>
          <p:cNvPr id="162" name="PlaceHolder 2"/>
          <p:cNvSpPr>
            <a:spLocks noGrp="1"/>
          </p:cNvSpPr>
          <p:nvPr>
            <p:ph type="dt" idx="4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163" name="PlaceHolder 3"/>
          <p:cNvSpPr>
            <a:spLocks noGrp="1"/>
          </p:cNvSpPr>
          <p:nvPr>
            <p:ph type="ftr" idx="46"/>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164" name="PlaceHolder 4"/>
          <p:cNvSpPr>
            <a:spLocks noGrp="1"/>
          </p:cNvSpPr>
          <p:nvPr>
            <p:ph type="sldNum" idx="4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516EB9C2-C939-4C04-AF98-886E8D76FCCE}"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
        <p:nvSpPr>
          <p:cNvPr id="16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IT" sz="2800" spc="-1" strike="noStrike">
                <a:solidFill>
                  <a:schemeClr val="dk1"/>
                </a:solidFill>
                <a:latin typeface="Aptos"/>
              </a:rPr>
              <a:t>Click to edit the outline text format</a:t>
            </a:r>
            <a:endParaRPr b="0" lang="en-IT" sz="2800" spc="-1" strike="noStrike">
              <a:solidFill>
                <a:schemeClr val="dk1"/>
              </a:solidFill>
              <a:latin typeface="Aptos"/>
            </a:endParaRPr>
          </a:p>
          <a:p>
            <a:pPr lvl="1" marL="864000" indent="-324000">
              <a:lnSpc>
                <a:spcPct val="90000"/>
              </a:lnSpc>
              <a:spcBef>
                <a:spcPts val="1134"/>
              </a:spcBef>
              <a:buClr>
                <a:srgbClr val="000000"/>
              </a:buClr>
              <a:buSzPct val="75000"/>
              <a:buFont typeface="Symbol" charset="2"/>
              <a:buChar char=""/>
            </a:pPr>
            <a:r>
              <a:rPr b="0" lang="en-IT" sz="2000" spc="-1" strike="noStrike">
                <a:solidFill>
                  <a:schemeClr val="dk1"/>
                </a:solidFill>
                <a:latin typeface="Aptos"/>
              </a:rPr>
              <a:t>Second Outline Level</a:t>
            </a:r>
            <a:endParaRPr b="0" lang="en-IT" sz="2000" spc="-1" strike="noStrike">
              <a:solidFill>
                <a:schemeClr val="dk1"/>
              </a:solidFill>
              <a:latin typeface="Aptos"/>
            </a:endParaRPr>
          </a:p>
          <a:p>
            <a:pPr lvl="2" marL="1296000" indent="-288000">
              <a:lnSpc>
                <a:spcPct val="90000"/>
              </a:lnSpc>
              <a:spcBef>
                <a:spcPts val="850"/>
              </a:spcBef>
              <a:buClr>
                <a:srgbClr val="000000"/>
              </a:buClr>
              <a:buSzPct val="45000"/>
              <a:buFont typeface="Wingdings" charset="2"/>
              <a:buChar char=""/>
            </a:pPr>
            <a:r>
              <a:rPr b="0" lang="en-IT" sz="1800" spc="-1" strike="noStrike">
                <a:solidFill>
                  <a:schemeClr val="dk1"/>
                </a:solidFill>
                <a:latin typeface="Aptos"/>
              </a:rPr>
              <a:t>Third Outline Level</a:t>
            </a:r>
            <a:endParaRPr b="0" lang="en-IT" sz="1800" spc="-1" strike="noStrike">
              <a:solidFill>
                <a:schemeClr val="dk1"/>
              </a:solidFill>
              <a:latin typeface="Aptos"/>
            </a:endParaRPr>
          </a:p>
          <a:p>
            <a:pPr lvl="3" marL="1728000" indent="-216000">
              <a:lnSpc>
                <a:spcPct val="90000"/>
              </a:lnSpc>
              <a:spcBef>
                <a:spcPts val="567"/>
              </a:spcBef>
              <a:buClr>
                <a:srgbClr val="000000"/>
              </a:buClr>
              <a:buSzPct val="75000"/>
              <a:buFont typeface="Symbol" charset="2"/>
              <a:buChar char=""/>
            </a:pPr>
            <a:r>
              <a:rPr b="0" lang="en-IT" sz="1800" spc="-1" strike="noStrike">
                <a:solidFill>
                  <a:schemeClr val="dk1"/>
                </a:solidFill>
                <a:latin typeface="Aptos"/>
              </a:rPr>
              <a:t>Fourth Outline Level</a:t>
            </a:r>
            <a:endParaRPr b="0" lang="en-IT" sz="1800" spc="-1" strike="noStrike">
              <a:solidFill>
                <a:schemeClr val="dk1"/>
              </a:solidFill>
              <a:latin typeface="Aptos"/>
            </a:endParaRPr>
          </a:p>
          <a:p>
            <a:pPr lvl="4" marL="2160000" indent="-216000">
              <a:lnSpc>
                <a:spcPct val="90000"/>
              </a:lnSpc>
              <a:spcBef>
                <a:spcPts val="283"/>
              </a:spcBef>
              <a:buClr>
                <a:srgbClr val="000000"/>
              </a:buClr>
              <a:buSzPct val="45000"/>
              <a:buFont typeface="Wingdings" charset="2"/>
              <a:buChar char=""/>
            </a:pPr>
            <a:r>
              <a:rPr b="0" lang="en-IT" sz="2000" spc="-1" strike="noStrike">
                <a:solidFill>
                  <a:schemeClr val="dk1"/>
                </a:solidFill>
                <a:latin typeface="Aptos"/>
              </a:rPr>
              <a:t>Fifth Outline Level</a:t>
            </a:r>
            <a:endParaRPr b="0" lang="en-IT" sz="2000" spc="-1" strike="noStrike">
              <a:solidFill>
                <a:schemeClr val="dk1"/>
              </a:solidFill>
              <a:latin typeface="Aptos"/>
            </a:endParaRPr>
          </a:p>
          <a:p>
            <a:pPr lvl="5" marL="2592000" indent="-216000">
              <a:lnSpc>
                <a:spcPct val="90000"/>
              </a:lnSpc>
              <a:spcBef>
                <a:spcPts val="283"/>
              </a:spcBef>
              <a:buClr>
                <a:srgbClr val="000000"/>
              </a:buClr>
              <a:buSzPct val="45000"/>
              <a:buFont typeface="Wingdings" charset="2"/>
              <a:buChar char=""/>
            </a:pPr>
            <a:r>
              <a:rPr b="0" lang="en-IT" sz="2000" spc="-1" strike="noStrike">
                <a:solidFill>
                  <a:schemeClr val="dk1"/>
                </a:solidFill>
                <a:latin typeface="Aptos"/>
              </a:rPr>
              <a:t>Sixth Outline Level</a:t>
            </a:r>
            <a:endParaRPr b="0" lang="en-IT" sz="2000" spc="-1" strike="noStrike">
              <a:solidFill>
                <a:schemeClr val="dk1"/>
              </a:solidFill>
              <a:latin typeface="Aptos"/>
            </a:endParaRPr>
          </a:p>
          <a:p>
            <a:pPr lvl="6" marL="3024000" indent="-216000">
              <a:lnSpc>
                <a:spcPct val="90000"/>
              </a:lnSpc>
              <a:spcBef>
                <a:spcPts val="283"/>
              </a:spcBef>
              <a:buClr>
                <a:srgbClr val="000000"/>
              </a:buClr>
              <a:buSzPct val="45000"/>
              <a:buFont typeface="Wingdings" charset="2"/>
              <a:buChar char=""/>
            </a:pPr>
            <a:r>
              <a:rPr b="0" lang="en-IT" sz="2000" spc="-1" strike="noStrike">
                <a:solidFill>
                  <a:schemeClr val="dk1"/>
                </a:solidFill>
                <a:latin typeface="Aptos"/>
              </a:rPr>
              <a:t>Seventh Outline Level</a:t>
            </a:r>
            <a:endParaRPr b="0" lang="en-IT" sz="2000" spc="-1" strike="noStrike">
              <a:solidFill>
                <a:schemeClr val="dk1"/>
              </a:solidFill>
              <a:latin typeface="Aptos"/>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bg>
      <p:bgPr>
        <a:blipFill rotWithShape="0">
          <a:blip r:embed="rId2">
            <a:alphaModFix amt="75000"/>
          </a:blip>
          <a:stretch/>
        </a:blipFill>
      </p:bgPr>
    </p:bg>
    <p:spTree>
      <p:nvGrpSpPr>
        <p:cNvPr id="1" name=""/>
        <p:cNvGrpSpPr/>
        <p:nvPr/>
      </p:nvGrpSpPr>
      <p:grpSpPr>
        <a:xfrm>
          <a:off x="0" y="0"/>
          <a:ext cx="0" cy="0"/>
          <a:chOff x="0" y="0"/>
          <a:chExt cx="0" cy="0"/>
        </a:xfrm>
      </p:grpSpPr>
      <p:sp>
        <p:nvSpPr>
          <p:cNvPr id="166"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pc="-1" strike="noStrike">
                <a:solidFill>
                  <a:schemeClr val="dk1"/>
                </a:solidFill>
                <a:latin typeface="Aptos Display"/>
              </a:rPr>
              <a:t>Title slide site I with simulated sky</a:t>
            </a:r>
            <a:endParaRPr b="0" lang="en-IT" sz="6000" spc="-1" strike="noStrike">
              <a:solidFill>
                <a:schemeClr val="dk1"/>
              </a:solidFill>
              <a:latin typeface="Aptos"/>
            </a:endParaRPr>
          </a:p>
        </p:txBody>
      </p:sp>
      <p:sp>
        <p:nvSpPr>
          <p:cNvPr id="167" name="PlaceHolder 2"/>
          <p:cNvSpPr>
            <a:spLocks noGrp="1"/>
          </p:cNvSpPr>
          <p:nvPr>
            <p:ph type="dt" idx="4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&lt;date/time&gt;</a:t>
            </a:r>
            <a:endParaRPr b="0" lang="en-GB" sz="1200" spc="-1" strike="noStrike">
              <a:solidFill>
                <a:srgbClr val="000000"/>
              </a:solidFill>
              <a:latin typeface="Calibri"/>
            </a:endParaRPr>
          </a:p>
        </p:txBody>
      </p:sp>
      <p:sp>
        <p:nvSpPr>
          <p:cNvPr id="168" name="PlaceHolder 3"/>
          <p:cNvSpPr>
            <a:spLocks noGrp="1"/>
          </p:cNvSpPr>
          <p:nvPr>
            <p:ph type="ftr" idx="49"/>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&lt;footer&gt;</a:t>
            </a:r>
            <a:endParaRPr b="0" lang="en-GB" sz="1400" spc="-1" strike="noStrike">
              <a:solidFill>
                <a:srgbClr val="000000"/>
              </a:solidFill>
              <a:latin typeface="Calibri"/>
            </a:endParaRPr>
          </a:p>
        </p:txBody>
      </p:sp>
      <p:sp>
        <p:nvSpPr>
          <p:cNvPr id="169" name="PlaceHolder 4"/>
          <p:cNvSpPr>
            <a:spLocks noGrp="1"/>
          </p:cNvSpPr>
          <p:nvPr>
            <p:ph type="sldNum" idx="5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8F2F7DEB-FC6C-459E-9E75-65014D9D5E91}" type="slidenum">
              <a:rPr b="0" lang="en-GB"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170" name="Picture 8" descr="A black background with white text&#10;&#10;Description automatically generated"/>
          <p:cNvPicPr/>
          <p:nvPr/>
        </p:nvPicPr>
        <p:blipFill>
          <a:blip r:embed="rId3"/>
          <a:stretch/>
        </p:blipFill>
        <p:spPr>
          <a:xfrm>
            <a:off x="37080" y="23760"/>
            <a:ext cx="3914280" cy="869760"/>
          </a:xfrm>
          <a:prstGeom prst="rect">
            <a:avLst/>
          </a:prstGeom>
          <a:noFill/>
          <a:ln w="0">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7_Title Slide">
    <p:bg>
      <p:bgPr>
        <a:solidFill>
          <a:srgbClr val="ffffff"/>
        </a:solidFill>
      </p:bgPr>
    </p:bg>
    <p:spTree>
      <p:nvGrpSpPr>
        <p:cNvPr id="1" name=""/>
        <p:cNvGrpSpPr/>
        <p:nvPr/>
      </p:nvGrpSpPr>
      <p:grpSpPr>
        <a:xfrm>
          <a:off x="0" y="0"/>
          <a:ext cx="0" cy="0"/>
          <a:chOff x="0" y="0"/>
          <a:chExt cx="0" cy="0"/>
        </a:xfrm>
      </p:grpSpPr>
      <p:sp>
        <p:nvSpPr>
          <p:cNvPr id="7" name="PlaceHolder 1"/>
          <p:cNvSpPr>
            <a:spLocks noGrp="1"/>
          </p:cNvSpPr>
          <p:nvPr>
            <p:ph type="dt" idx="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8" name="PlaceHolder 2"/>
          <p:cNvSpPr>
            <a:spLocks noGrp="1"/>
          </p:cNvSpPr>
          <p:nvPr>
            <p:ph type="ftr" idx="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9" name="PlaceHolder 3"/>
          <p:cNvSpPr>
            <a:spLocks noGrp="1"/>
          </p:cNvSpPr>
          <p:nvPr>
            <p:ph type="sldNum" idx="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106F5116-0463-45D7-9E1E-C93B63F71B7F}"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
        <p:nvSpPr>
          <p:cNvPr id="10" name="PlaceHolder 4"/>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11" name="PlaceHolder 5"/>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pic>
        <p:nvPicPr>
          <p:cNvPr id="12" name="Picture 1" descr="Blue text on a black background&#10;&#10;Description automatically generated"/>
          <p:cNvPicPr/>
          <p:nvPr/>
        </p:nvPicPr>
        <p:blipFill>
          <a:blip r:embed="rId2"/>
          <a:stretch/>
        </p:blipFill>
        <p:spPr>
          <a:xfrm>
            <a:off x="0" y="5999040"/>
            <a:ext cx="3864960" cy="858600"/>
          </a:xfrm>
          <a:prstGeom prst="rect">
            <a:avLst/>
          </a:prstGeom>
          <a:noFill/>
          <a:ln w="0">
            <a:noFill/>
          </a:ln>
        </p:spPr>
      </p:pic>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9_Title Slide">
    <p:bg>
      <p:bgPr>
        <a:blipFill rotWithShape="0">
          <a:blip r:embed="rId2">
            <a:alphaModFix amt="75000"/>
          </a:blip>
          <a:stretch/>
        </a:blipFill>
      </p:bgPr>
    </p:bg>
    <p:spTree>
      <p:nvGrpSpPr>
        <p:cNvPr id="1" name=""/>
        <p:cNvGrpSpPr/>
        <p:nvPr/>
      </p:nvGrpSpPr>
      <p:grpSpPr>
        <a:xfrm>
          <a:off x="0" y="0"/>
          <a:ext cx="0" cy="0"/>
          <a:chOff x="0" y="0"/>
          <a:chExt cx="0" cy="0"/>
        </a:xfrm>
      </p:grpSpPr>
      <p:sp>
        <p:nvSpPr>
          <p:cNvPr id="171"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pc="-1" strike="noStrike">
                <a:solidFill>
                  <a:schemeClr val="dk1"/>
                </a:solidFill>
                <a:latin typeface="Aptos Display"/>
              </a:rPr>
              <a:t>Title slide site I with simulated sky</a:t>
            </a:r>
            <a:endParaRPr b="0" lang="en-IT" sz="6000" spc="-1" strike="noStrike">
              <a:solidFill>
                <a:schemeClr val="dk1"/>
              </a:solidFill>
              <a:latin typeface="Aptos"/>
            </a:endParaRPr>
          </a:p>
        </p:txBody>
      </p:sp>
      <p:sp>
        <p:nvSpPr>
          <p:cNvPr id="172" name="PlaceHolder 2"/>
          <p:cNvSpPr>
            <a:spLocks noGrp="1"/>
          </p:cNvSpPr>
          <p:nvPr>
            <p:ph type="dt" idx="5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&lt;date/time&gt;</a:t>
            </a:r>
            <a:endParaRPr b="0" lang="en-GB" sz="1200" spc="-1" strike="noStrike">
              <a:solidFill>
                <a:srgbClr val="000000"/>
              </a:solidFill>
              <a:latin typeface="Calibri"/>
            </a:endParaRPr>
          </a:p>
        </p:txBody>
      </p:sp>
      <p:sp>
        <p:nvSpPr>
          <p:cNvPr id="173" name="PlaceHolder 3"/>
          <p:cNvSpPr>
            <a:spLocks noGrp="1"/>
          </p:cNvSpPr>
          <p:nvPr>
            <p:ph type="ftr" idx="5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&lt;footer&gt;</a:t>
            </a:r>
            <a:endParaRPr b="0" lang="en-GB" sz="1400" spc="-1" strike="noStrike">
              <a:solidFill>
                <a:srgbClr val="000000"/>
              </a:solidFill>
              <a:latin typeface="Calibri"/>
            </a:endParaRPr>
          </a:p>
        </p:txBody>
      </p:sp>
      <p:sp>
        <p:nvSpPr>
          <p:cNvPr id="174" name="PlaceHolder 4"/>
          <p:cNvSpPr>
            <a:spLocks noGrp="1"/>
          </p:cNvSpPr>
          <p:nvPr>
            <p:ph type="sldNum" idx="5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1EEA2AC2-AC7F-44F5-B209-77B7E9E2FDA9}" type="slidenum">
              <a:rPr b="0" lang="en-GB"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175" name="Picture 7" descr="A black background with white text&#10;&#10;Description automatically generated"/>
          <p:cNvPicPr/>
          <p:nvPr/>
        </p:nvPicPr>
        <p:blipFill>
          <a:blip r:embed="rId3"/>
          <a:stretch/>
        </p:blipFill>
        <p:spPr>
          <a:xfrm>
            <a:off x="27720" y="37080"/>
            <a:ext cx="4038120" cy="897120"/>
          </a:xfrm>
          <a:prstGeom prst="rect">
            <a:avLst/>
          </a:prstGeom>
          <a:noFill/>
          <a:ln w="0">
            <a:noFill/>
          </a:ln>
        </p:spPr>
      </p:pic>
      <p:sp>
        <p:nvSpPr>
          <p:cNvPr id="17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IT" sz="2800" spc="-1" strike="noStrike">
                <a:solidFill>
                  <a:schemeClr val="dk1"/>
                </a:solidFill>
                <a:latin typeface="Aptos"/>
              </a:rPr>
              <a:t>Click to edit the outline text format</a:t>
            </a:r>
            <a:endParaRPr b="0" lang="en-IT" sz="2800" spc="-1" strike="noStrike">
              <a:solidFill>
                <a:schemeClr val="dk1"/>
              </a:solidFill>
              <a:latin typeface="Aptos"/>
            </a:endParaRPr>
          </a:p>
          <a:p>
            <a:pPr lvl="1" marL="864000" indent="-324000">
              <a:lnSpc>
                <a:spcPct val="90000"/>
              </a:lnSpc>
              <a:spcBef>
                <a:spcPts val="1134"/>
              </a:spcBef>
              <a:buClr>
                <a:srgbClr val="000000"/>
              </a:buClr>
              <a:buSzPct val="75000"/>
              <a:buFont typeface="Symbol" charset="2"/>
              <a:buChar char=""/>
            </a:pPr>
            <a:r>
              <a:rPr b="0" lang="en-IT" sz="2000" spc="-1" strike="noStrike">
                <a:solidFill>
                  <a:schemeClr val="dk1"/>
                </a:solidFill>
                <a:latin typeface="Aptos"/>
              </a:rPr>
              <a:t>Second Outline Level</a:t>
            </a:r>
            <a:endParaRPr b="0" lang="en-IT" sz="2000" spc="-1" strike="noStrike">
              <a:solidFill>
                <a:schemeClr val="dk1"/>
              </a:solidFill>
              <a:latin typeface="Aptos"/>
            </a:endParaRPr>
          </a:p>
          <a:p>
            <a:pPr lvl="2" marL="1296000" indent="-288000">
              <a:lnSpc>
                <a:spcPct val="90000"/>
              </a:lnSpc>
              <a:spcBef>
                <a:spcPts val="850"/>
              </a:spcBef>
              <a:buClr>
                <a:srgbClr val="000000"/>
              </a:buClr>
              <a:buSzPct val="45000"/>
              <a:buFont typeface="Wingdings" charset="2"/>
              <a:buChar char=""/>
            </a:pPr>
            <a:r>
              <a:rPr b="0" lang="en-IT" sz="1800" spc="-1" strike="noStrike">
                <a:solidFill>
                  <a:schemeClr val="dk1"/>
                </a:solidFill>
                <a:latin typeface="Aptos"/>
              </a:rPr>
              <a:t>Third Outline Level</a:t>
            </a:r>
            <a:endParaRPr b="0" lang="en-IT" sz="1800" spc="-1" strike="noStrike">
              <a:solidFill>
                <a:schemeClr val="dk1"/>
              </a:solidFill>
              <a:latin typeface="Aptos"/>
            </a:endParaRPr>
          </a:p>
          <a:p>
            <a:pPr lvl="3" marL="1728000" indent="-216000">
              <a:lnSpc>
                <a:spcPct val="90000"/>
              </a:lnSpc>
              <a:spcBef>
                <a:spcPts val="567"/>
              </a:spcBef>
              <a:buClr>
                <a:srgbClr val="000000"/>
              </a:buClr>
              <a:buSzPct val="75000"/>
              <a:buFont typeface="Symbol" charset="2"/>
              <a:buChar char=""/>
            </a:pPr>
            <a:r>
              <a:rPr b="0" lang="en-IT" sz="1800" spc="-1" strike="noStrike">
                <a:solidFill>
                  <a:schemeClr val="dk1"/>
                </a:solidFill>
                <a:latin typeface="Aptos"/>
              </a:rPr>
              <a:t>Fourth Outline Level</a:t>
            </a:r>
            <a:endParaRPr b="0" lang="en-IT" sz="1800" spc="-1" strike="noStrike">
              <a:solidFill>
                <a:schemeClr val="dk1"/>
              </a:solidFill>
              <a:latin typeface="Aptos"/>
            </a:endParaRPr>
          </a:p>
          <a:p>
            <a:pPr lvl="4" marL="2160000" indent="-216000">
              <a:lnSpc>
                <a:spcPct val="90000"/>
              </a:lnSpc>
              <a:spcBef>
                <a:spcPts val="283"/>
              </a:spcBef>
              <a:buClr>
                <a:srgbClr val="000000"/>
              </a:buClr>
              <a:buSzPct val="45000"/>
              <a:buFont typeface="Wingdings" charset="2"/>
              <a:buChar char=""/>
            </a:pPr>
            <a:r>
              <a:rPr b="0" lang="en-IT" sz="2000" spc="-1" strike="noStrike">
                <a:solidFill>
                  <a:schemeClr val="dk1"/>
                </a:solidFill>
                <a:latin typeface="Aptos"/>
              </a:rPr>
              <a:t>Fifth Outline Level</a:t>
            </a:r>
            <a:endParaRPr b="0" lang="en-IT" sz="2000" spc="-1" strike="noStrike">
              <a:solidFill>
                <a:schemeClr val="dk1"/>
              </a:solidFill>
              <a:latin typeface="Aptos"/>
            </a:endParaRPr>
          </a:p>
          <a:p>
            <a:pPr lvl="5" marL="2592000" indent="-216000">
              <a:lnSpc>
                <a:spcPct val="90000"/>
              </a:lnSpc>
              <a:spcBef>
                <a:spcPts val="283"/>
              </a:spcBef>
              <a:buClr>
                <a:srgbClr val="000000"/>
              </a:buClr>
              <a:buSzPct val="45000"/>
              <a:buFont typeface="Wingdings" charset="2"/>
              <a:buChar char=""/>
            </a:pPr>
            <a:r>
              <a:rPr b="0" lang="en-IT" sz="2000" spc="-1" strike="noStrike">
                <a:solidFill>
                  <a:schemeClr val="dk1"/>
                </a:solidFill>
                <a:latin typeface="Aptos"/>
              </a:rPr>
              <a:t>Sixth Outline Level</a:t>
            </a:r>
            <a:endParaRPr b="0" lang="en-IT" sz="2000" spc="-1" strike="noStrike">
              <a:solidFill>
                <a:schemeClr val="dk1"/>
              </a:solidFill>
              <a:latin typeface="Aptos"/>
            </a:endParaRPr>
          </a:p>
          <a:p>
            <a:pPr lvl="6" marL="3024000" indent="-216000">
              <a:lnSpc>
                <a:spcPct val="90000"/>
              </a:lnSpc>
              <a:spcBef>
                <a:spcPts val="283"/>
              </a:spcBef>
              <a:buClr>
                <a:srgbClr val="000000"/>
              </a:buClr>
              <a:buSzPct val="45000"/>
              <a:buFont typeface="Wingdings" charset="2"/>
              <a:buChar char=""/>
            </a:pPr>
            <a:r>
              <a:rPr b="0" lang="en-IT" sz="2000" spc="-1" strike="noStrike">
                <a:solidFill>
                  <a:schemeClr val="dk1"/>
                </a:solidFill>
                <a:latin typeface="Aptos"/>
              </a:rPr>
              <a:t>Seventh Outline Level</a:t>
            </a:r>
            <a:endParaRPr b="0" lang="en-IT" sz="2000" spc="-1" strike="noStrike">
              <a:solidFill>
                <a:schemeClr val="dk1"/>
              </a:solidFill>
              <a:latin typeface="Apto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11_Title Slide">
    <p:bg>
      <p:bgPr>
        <a:blipFill rotWithShape="0">
          <a:blip r:embed="rId2">
            <a:alphaModFix amt="75000"/>
          </a:blip>
          <a:stretch/>
        </a:blipFill>
      </p:bgPr>
    </p:bg>
    <p:spTree>
      <p:nvGrpSpPr>
        <p:cNvPr id="1" name=""/>
        <p:cNvGrpSpPr/>
        <p:nvPr/>
      </p:nvGrpSpPr>
      <p:grpSpPr>
        <a:xfrm>
          <a:off x="0" y="0"/>
          <a:ext cx="0" cy="0"/>
          <a:chOff x="0" y="0"/>
          <a:chExt cx="0" cy="0"/>
        </a:xfrm>
      </p:grpSpPr>
      <p:sp>
        <p:nvSpPr>
          <p:cNvPr id="177"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pc="-1" strike="noStrike">
                <a:solidFill>
                  <a:schemeClr val="dk1"/>
                </a:solidFill>
                <a:latin typeface="Aptos Display"/>
              </a:rPr>
              <a:t>Title slide site I with simulated sky</a:t>
            </a:r>
            <a:endParaRPr b="0" lang="en-IT" sz="6000" spc="-1" strike="noStrike">
              <a:solidFill>
                <a:schemeClr val="dk1"/>
              </a:solidFill>
              <a:latin typeface="Aptos"/>
            </a:endParaRPr>
          </a:p>
        </p:txBody>
      </p:sp>
      <p:sp>
        <p:nvSpPr>
          <p:cNvPr id="178" name="PlaceHolder 2"/>
          <p:cNvSpPr>
            <a:spLocks noGrp="1"/>
          </p:cNvSpPr>
          <p:nvPr>
            <p:ph type="dt" idx="5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&lt;date/time&gt;</a:t>
            </a:r>
            <a:endParaRPr b="0" lang="en-GB" sz="1200" spc="-1" strike="noStrike">
              <a:solidFill>
                <a:srgbClr val="000000"/>
              </a:solidFill>
              <a:latin typeface="Calibri"/>
            </a:endParaRPr>
          </a:p>
        </p:txBody>
      </p:sp>
      <p:sp>
        <p:nvSpPr>
          <p:cNvPr id="179" name="PlaceHolder 3"/>
          <p:cNvSpPr>
            <a:spLocks noGrp="1"/>
          </p:cNvSpPr>
          <p:nvPr>
            <p:ph type="ftr" idx="5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&lt;footer&gt;</a:t>
            </a:r>
            <a:endParaRPr b="0" lang="en-GB" sz="1400" spc="-1" strike="noStrike">
              <a:solidFill>
                <a:srgbClr val="000000"/>
              </a:solidFill>
              <a:latin typeface="Calibri"/>
            </a:endParaRPr>
          </a:p>
        </p:txBody>
      </p:sp>
      <p:sp>
        <p:nvSpPr>
          <p:cNvPr id="180" name="PlaceHolder 4"/>
          <p:cNvSpPr>
            <a:spLocks noGrp="1"/>
          </p:cNvSpPr>
          <p:nvPr>
            <p:ph type="sldNum" idx="5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F54E6D84-9109-4D5D-B8AC-162D2DA997D7}" type="slidenum">
              <a:rPr b="0" lang="en-GB"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181" name="Picture 8" descr="A black background with white text&#10;&#10;Description automatically generated"/>
          <p:cNvPicPr/>
          <p:nvPr/>
        </p:nvPicPr>
        <p:blipFill>
          <a:blip r:embed="rId3"/>
          <a:stretch/>
        </p:blipFill>
        <p:spPr>
          <a:xfrm>
            <a:off x="0" y="0"/>
            <a:ext cx="4197600" cy="932400"/>
          </a:xfrm>
          <a:prstGeom prst="rect">
            <a:avLst/>
          </a:prstGeom>
          <a:noFill/>
          <a:ln w="0">
            <a:noFill/>
          </a:ln>
        </p:spPr>
      </p:pic>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3_Title Slide">
    <p:bg>
      <p:bgPr>
        <a:blipFill rotWithShape="0">
          <a:blip r:embed="rId2">
            <a:alphaModFix amt="75000"/>
          </a:blip>
          <a:stretch/>
        </a:blipFill>
      </p:bgPr>
    </p:bg>
    <p:spTree>
      <p:nvGrpSpPr>
        <p:cNvPr id="1" name=""/>
        <p:cNvGrpSpPr/>
        <p:nvPr/>
      </p:nvGrpSpPr>
      <p:grpSpPr>
        <a:xfrm>
          <a:off x="0" y="0"/>
          <a:ext cx="0" cy="0"/>
          <a:chOff x="0" y="0"/>
          <a:chExt cx="0" cy="0"/>
        </a:xfrm>
      </p:grpSpPr>
      <p:sp>
        <p:nvSpPr>
          <p:cNvPr id="18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pc="-1" strike="noStrike">
                <a:solidFill>
                  <a:schemeClr val="dk1"/>
                </a:solidFill>
                <a:latin typeface="Aptos Display"/>
              </a:rPr>
              <a:t>Title slide site I with simulated sky</a:t>
            </a:r>
            <a:endParaRPr b="0" lang="en-IT" sz="6000" spc="-1" strike="noStrike">
              <a:solidFill>
                <a:schemeClr val="dk1"/>
              </a:solidFill>
              <a:latin typeface="Aptos"/>
            </a:endParaRPr>
          </a:p>
        </p:txBody>
      </p:sp>
      <p:sp>
        <p:nvSpPr>
          <p:cNvPr id="183" name="PlaceHolder 2"/>
          <p:cNvSpPr>
            <a:spLocks noGrp="1"/>
          </p:cNvSpPr>
          <p:nvPr>
            <p:ph type="ftr" idx="57"/>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&lt;footer&gt;</a:t>
            </a:r>
            <a:endParaRPr b="0" lang="en-GB" sz="1400" spc="-1" strike="noStrike">
              <a:solidFill>
                <a:srgbClr val="000000"/>
              </a:solidFill>
              <a:latin typeface="Calibri"/>
            </a:endParaRPr>
          </a:p>
        </p:txBody>
      </p:sp>
      <p:sp>
        <p:nvSpPr>
          <p:cNvPr id="184" name="PlaceHolder 3"/>
          <p:cNvSpPr>
            <a:spLocks noGrp="1"/>
          </p:cNvSpPr>
          <p:nvPr>
            <p:ph type="sldNum" idx="5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B6A562FD-0E44-4B1E-AA2E-400C7C892AA6}" type="slidenum">
              <a:rPr b="0" lang="en-GB"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185" name="Picture 7" descr="Blue text on a black background&#10;&#10;Description automatically generated"/>
          <p:cNvPicPr/>
          <p:nvPr/>
        </p:nvPicPr>
        <p:blipFill>
          <a:blip r:embed="rId3"/>
          <a:stretch/>
        </p:blipFill>
        <p:spPr>
          <a:xfrm>
            <a:off x="18360" y="6005160"/>
            <a:ext cx="3795840" cy="843120"/>
          </a:xfrm>
          <a:prstGeom prst="rect">
            <a:avLst/>
          </a:prstGeom>
          <a:noFill/>
          <a:ln w="0">
            <a:noFill/>
          </a:ln>
        </p:spPr>
      </p:pic>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bg>
      <p:bgPr>
        <a:solidFill>
          <a:srgbClr val="ffffff"/>
        </a:solidFill>
      </p:bgPr>
    </p:bg>
    <p:spTree>
      <p:nvGrpSpPr>
        <p:cNvPr id="1" name=""/>
        <p:cNvGrpSpPr/>
        <p:nvPr/>
      </p:nvGrpSpPr>
      <p:grpSpPr>
        <a:xfrm>
          <a:off x="0" y="0"/>
          <a:ext cx="0" cy="0"/>
          <a:chOff x="0" y="0"/>
          <a:chExt cx="0" cy="0"/>
        </a:xfrm>
      </p:grpSpPr>
      <p:sp>
        <p:nvSpPr>
          <p:cNvPr id="186" name="PlaceHolder 1"/>
          <p:cNvSpPr>
            <a:spLocks noGrp="1"/>
          </p:cNvSpPr>
          <p:nvPr>
            <p:ph type="dt" idx="5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&lt;date/time&gt;</a:t>
            </a:r>
            <a:endParaRPr b="0" lang="en-GB" sz="1200" spc="-1" strike="noStrike">
              <a:solidFill>
                <a:srgbClr val="000000"/>
              </a:solidFill>
              <a:latin typeface="Calibri"/>
            </a:endParaRPr>
          </a:p>
        </p:txBody>
      </p:sp>
      <p:sp>
        <p:nvSpPr>
          <p:cNvPr id="187" name="PlaceHolder 2"/>
          <p:cNvSpPr>
            <a:spLocks noGrp="1"/>
          </p:cNvSpPr>
          <p:nvPr>
            <p:ph type="ftr" idx="60"/>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&lt;footer&gt;</a:t>
            </a:r>
            <a:endParaRPr b="0" lang="en-GB" sz="1400" spc="-1" strike="noStrike">
              <a:solidFill>
                <a:srgbClr val="000000"/>
              </a:solidFill>
              <a:latin typeface="Calibri"/>
            </a:endParaRPr>
          </a:p>
        </p:txBody>
      </p:sp>
      <p:sp>
        <p:nvSpPr>
          <p:cNvPr id="188" name="PlaceHolder 3"/>
          <p:cNvSpPr>
            <a:spLocks noGrp="1"/>
          </p:cNvSpPr>
          <p:nvPr>
            <p:ph type="sldNum" idx="6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0B61D003-A38F-46D7-BDC1-562CBAD898FA}" type="slidenum">
              <a:rPr b="0" lang="en-GB"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189" name="Picture 8" descr=""/>
          <p:cNvPicPr/>
          <p:nvPr/>
        </p:nvPicPr>
        <p:blipFill>
          <a:blip r:embed="rId2"/>
          <a:srcRect l="4075" t="0" r="2760" b="47851"/>
          <a:stretch/>
        </p:blipFill>
        <p:spPr>
          <a:xfrm>
            <a:off x="0" y="5113440"/>
            <a:ext cx="12191760" cy="1744200"/>
          </a:xfrm>
          <a:prstGeom prst="rect">
            <a:avLst/>
          </a:prstGeom>
          <a:noFill/>
          <a:ln w="0">
            <a:noFill/>
          </a:ln>
        </p:spPr>
      </p:pic>
      <p:sp>
        <p:nvSpPr>
          <p:cNvPr id="190" name="PlaceHolder 4"/>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191" name="PlaceHolder 5"/>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pic>
        <p:nvPicPr>
          <p:cNvPr id="192" name="Picture 1" descr="Blue text on a black background&#10;&#10;Description automatically generated"/>
          <p:cNvPicPr/>
          <p:nvPr/>
        </p:nvPicPr>
        <p:blipFill>
          <a:blip r:embed="rId3"/>
          <a:stretch/>
        </p:blipFill>
        <p:spPr>
          <a:xfrm>
            <a:off x="18360" y="6005160"/>
            <a:ext cx="3795840" cy="843120"/>
          </a:xfrm>
          <a:prstGeom prst="rect">
            <a:avLst/>
          </a:prstGeom>
          <a:noFill/>
          <a:ln w="0">
            <a:noFill/>
          </a:ln>
        </p:spPr>
      </p:pic>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6_Title Slide">
    <p:bg>
      <p:bgPr>
        <a:solidFill>
          <a:srgbClr val="ffffff"/>
        </a:solidFill>
      </p:bgPr>
    </p:bg>
    <p:spTree>
      <p:nvGrpSpPr>
        <p:cNvPr id="1" name=""/>
        <p:cNvGrpSpPr/>
        <p:nvPr/>
      </p:nvGrpSpPr>
      <p:grpSpPr>
        <a:xfrm>
          <a:off x="0" y="0"/>
          <a:ext cx="0" cy="0"/>
          <a:chOff x="0" y="0"/>
          <a:chExt cx="0" cy="0"/>
        </a:xfrm>
      </p:grpSpPr>
      <p:sp>
        <p:nvSpPr>
          <p:cNvPr id="193" name="PlaceHolder 1"/>
          <p:cNvSpPr>
            <a:spLocks noGrp="1"/>
          </p:cNvSpPr>
          <p:nvPr>
            <p:ph type="ftr" idx="6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&lt;footer&gt;</a:t>
            </a:r>
            <a:endParaRPr b="0" lang="en-GB" sz="1400" spc="-1" strike="noStrike">
              <a:solidFill>
                <a:srgbClr val="000000"/>
              </a:solidFill>
              <a:latin typeface="Calibri"/>
            </a:endParaRPr>
          </a:p>
        </p:txBody>
      </p:sp>
      <p:sp>
        <p:nvSpPr>
          <p:cNvPr id="194" name="PlaceHolder 2"/>
          <p:cNvSpPr>
            <a:spLocks noGrp="1"/>
          </p:cNvSpPr>
          <p:nvPr>
            <p:ph type="sldNum" idx="6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10524206-D305-4BA7-8D3B-85D74C29FACB}" type="slidenum">
              <a:rPr b="0" lang="en-GB"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sp>
        <p:nvSpPr>
          <p:cNvPr id="195" name="PlaceHolder 3"/>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196" name="PlaceHolder 4"/>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pic>
        <p:nvPicPr>
          <p:cNvPr id="197" name="Picture 2" descr="Blue text on a black background&#10;&#10;Description automatically generated"/>
          <p:cNvPicPr/>
          <p:nvPr/>
        </p:nvPicPr>
        <p:blipFill>
          <a:blip r:embed="rId2"/>
          <a:stretch/>
        </p:blipFill>
        <p:spPr>
          <a:xfrm>
            <a:off x="0" y="6132600"/>
            <a:ext cx="3241440" cy="720000"/>
          </a:xfrm>
          <a:prstGeom prst="rect">
            <a:avLst/>
          </a:prstGeom>
          <a:noFill/>
          <a:ln w="0">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solidFill>
          <a:srgbClr val="ffffff"/>
        </a:solidFill>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14"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sp>
        <p:nvSpPr>
          <p:cNvPr id="15" name="PlaceHolder 3"/>
          <p:cNvSpPr>
            <a:spLocks noGrp="1"/>
          </p:cNvSpPr>
          <p:nvPr>
            <p:ph type="dt" idx="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16" name="PlaceHolder 4"/>
          <p:cNvSpPr>
            <a:spLocks noGrp="1"/>
          </p:cNvSpPr>
          <p:nvPr>
            <p:ph type="ftr" idx="8"/>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17" name="PlaceHolder 5"/>
          <p:cNvSpPr>
            <a:spLocks noGrp="1"/>
          </p:cNvSpPr>
          <p:nvPr>
            <p:ph type="sldNum" idx="9"/>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007E4A25-C88F-49C6-9288-1C5DF5E4C279}"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bg>
      <p:bgPr>
        <a:solidFill>
          <a:srgbClr val="ffffff"/>
        </a:solidFill>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19" name="PlaceHolder 2"/>
          <p:cNvSpPr>
            <a:spLocks noGrp="1"/>
          </p:cNvSpPr>
          <p:nvPr>
            <p:ph type="body"/>
          </p:nvPr>
        </p:nvSpPr>
        <p:spPr>
          <a:xfrm>
            <a:off x="83808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sp>
        <p:nvSpPr>
          <p:cNvPr id="20" name="PlaceHolder 3"/>
          <p:cNvSpPr>
            <a:spLocks noGrp="1"/>
          </p:cNvSpPr>
          <p:nvPr>
            <p:ph type="body"/>
          </p:nvPr>
        </p:nvSpPr>
        <p:spPr>
          <a:xfrm>
            <a:off x="617220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sp>
        <p:nvSpPr>
          <p:cNvPr id="21" name="PlaceHolder 4"/>
          <p:cNvSpPr>
            <a:spLocks noGrp="1"/>
          </p:cNvSpPr>
          <p:nvPr>
            <p:ph type="dt" idx="1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22" name="PlaceHolder 5"/>
          <p:cNvSpPr>
            <a:spLocks noGrp="1"/>
          </p:cNvSpPr>
          <p:nvPr>
            <p:ph type="ftr" idx="11"/>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23" name="PlaceHolder 6"/>
          <p:cNvSpPr>
            <a:spLocks noGrp="1"/>
          </p:cNvSpPr>
          <p:nvPr>
            <p:ph type="sldNum" idx="1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3A9C9188-A1FA-45C2-9A32-45EF18AA3534}"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bg>
      <p:bgPr>
        <a:solidFill>
          <a:srgbClr val="ffffff"/>
        </a:solidFill>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98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25" name="PlaceHolder 2"/>
          <p:cNvSpPr>
            <a:spLocks noGrp="1"/>
          </p:cNvSpPr>
          <p:nvPr>
            <p:ph type="body"/>
          </p:nvPr>
        </p:nvSpPr>
        <p:spPr>
          <a:xfrm>
            <a:off x="839880" y="1681200"/>
            <a:ext cx="515736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GB" sz="2400" spc="-1" strike="noStrike">
                <a:solidFill>
                  <a:schemeClr val="dk1"/>
                </a:solidFill>
                <a:latin typeface="Aptos"/>
              </a:rPr>
              <a:t>Click to edit Master text styles</a:t>
            </a:r>
            <a:endParaRPr b="0" lang="en-IT" sz="2400" spc="-1" strike="noStrike">
              <a:solidFill>
                <a:schemeClr val="dk1"/>
              </a:solidFill>
              <a:latin typeface="Aptos"/>
            </a:endParaRPr>
          </a:p>
        </p:txBody>
      </p:sp>
      <p:sp>
        <p:nvSpPr>
          <p:cNvPr id="26" name="PlaceHolder 3"/>
          <p:cNvSpPr>
            <a:spLocks noGrp="1"/>
          </p:cNvSpPr>
          <p:nvPr>
            <p:ph type="body"/>
          </p:nvPr>
        </p:nvSpPr>
        <p:spPr>
          <a:xfrm>
            <a:off x="839880" y="2505240"/>
            <a:ext cx="515736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sp>
        <p:nvSpPr>
          <p:cNvPr id="27" name="PlaceHolder 4"/>
          <p:cNvSpPr>
            <a:spLocks noGrp="1"/>
          </p:cNvSpPr>
          <p:nvPr>
            <p:ph type="body"/>
          </p:nvPr>
        </p:nvSpPr>
        <p:spPr>
          <a:xfrm>
            <a:off x="6172200" y="1681200"/>
            <a:ext cx="518292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GB" sz="2400" spc="-1" strike="noStrike">
                <a:solidFill>
                  <a:schemeClr val="dk1"/>
                </a:solidFill>
                <a:latin typeface="Aptos"/>
              </a:rPr>
              <a:t>Click to edit Master text styles</a:t>
            </a:r>
            <a:endParaRPr b="0" lang="en-IT" sz="2400" spc="-1" strike="noStrike">
              <a:solidFill>
                <a:schemeClr val="dk1"/>
              </a:solidFill>
              <a:latin typeface="Aptos"/>
            </a:endParaRPr>
          </a:p>
        </p:txBody>
      </p:sp>
      <p:sp>
        <p:nvSpPr>
          <p:cNvPr id="28" name="PlaceHolder 5"/>
          <p:cNvSpPr>
            <a:spLocks noGrp="1"/>
          </p:cNvSpPr>
          <p:nvPr>
            <p:ph type="body"/>
          </p:nvPr>
        </p:nvSpPr>
        <p:spPr>
          <a:xfrm>
            <a:off x="6172200" y="2505240"/>
            <a:ext cx="518292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pc="-1" strike="noStrike">
                <a:solidFill>
                  <a:schemeClr val="dk1"/>
                </a:solidFill>
                <a:latin typeface="Aptos"/>
              </a:rPr>
              <a:t>Click to edit Master text styles</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Second level</a:t>
            </a:r>
            <a:endParaRPr b="0" lang="en-IT"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Third level</a:t>
            </a:r>
            <a:endParaRPr b="0" lang="en-IT"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Fourth level</a:t>
            </a:r>
            <a:endParaRPr b="0" lang="en-IT"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1800" spc="-1" strike="noStrike">
                <a:solidFill>
                  <a:schemeClr val="dk1"/>
                </a:solidFill>
                <a:latin typeface="Aptos"/>
              </a:rPr>
              <a:t>Fifth level</a:t>
            </a:r>
            <a:endParaRPr b="0" lang="en-IT" sz="1800" spc="-1" strike="noStrike">
              <a:solidFill>
                <a:schemeClr val="dk1"/>
              </a:solidFill>
              <a:latin typeface="Aptos"/>
            </a:endParaRPr>
          </a:p>
        </p:txBody>
      </p:sp>
      <p:sp>
        <p:nvSpPr>
          <p:cNvPr id="29" name="PlaceHolder 6"/>
          <p:cNvSpPr>
            <a:spLocks noGrp="1"/>
          </p:cNvSpPr>
          <p:nvPr>
            <p:ph type="dt" idx="1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30" name="PlaceHolder 7"/>
          <p:cNvSpPr>
            <a:spLocks noGrp="1"/>
          </p:cNvSpPr>
          <p:nvPr>
            <p:ph type="ftr" idx="14"/>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31" name="PlaceHolder 8"/>
          <p:cNvSpPr>
            <a:spLocks noGrp="1"/>
          </p:cNvSpPr>
          <p:nvPr>
            <p:ph type="sldNum" idx="1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53C7DCB9-0951-4CFC-8791-E94A1CF414C3}"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bg>
      <p:bgPr>
        <a:solidFill>
          <a:srgbClr val="ffffff"/>
        </a:solidFill>
      </p:bgPr>
    </p:bg>
    <p:spTree>
      <p:nvGrpSpPr>
        <p:cNvPr id="1" name=""/>
        <p:cNvGrpSpPr/>
        <p:nvPr/>
      </p:nvGrpSpPr>
      <p:grpSpPr>
        <a:xfrm>
          <a:off x="0" y="0"/>
          <a:ext cx="0" cy="0"/>
          <a:chOff x="0" y="0"/>
          <a:chExt cx="0" cy="0"/>
        </a:xfrm>
      </p:grpSpPr>
      <p:sp>
        <p:nvSpPr>
          <p:cNvPr id="3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pc="-1" strike="noStrike">
                <a:solidFill>
                  <a:schemeClr val="dk1"/>
                </a:solidFill>
                <a:latin typeface="Aptos Display"/>
              </a:rPr>
              <a:t>Click to edit Master title style</a:t>
            </a:r>
            <a:endParaRPr b="0" lang="en-IT" sz="4400" spc="-1" strike="noStrike">
              <a:solidFill>
                <a:schemeClr val="dk1"/>
              </a:solidFill>
              <a:latin typeface="Aptos"/>
            </a:endParaRPr>
          </a:p>
        </p:txBody>
      </p:sp>
      <p:sp>
        <p:nvSpPr>
          <p:cNvPr id="33" name="PlaceHolder 2"/>
          <p:cNvSpPr>
            <a:spLocks noGrp="1"/>
          </p:cNvSpPr>
          <p:nvPr>
            <p:ph type="dt" idx="16"/>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34" name="PlaceHolder 3"/>
          <p:cNvSpPr>
            <a:spLocks noGrp="1"/>
          </p:cNvSpPr>
          <p:nvPr>
            <p:ph type="ftr" idx="17"/>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35" name="PlaceHolder 4"/>
          <p:cNvSpPr>
            <a:spLocks noGrp="1"/>
          </p:cNvSpPr>
          <p:nvPr>
            <p:ph type="sldNum" idx="1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3ABFFA1A-CFE3-4B34-8085-C77326EDFF43}"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bg>
      <p:bgPr>
        <a:solidFill>
          <a:srgbClr val="ffffff"/>
        </a:solidFill>
      </p:bgPr>
    </p:bg>
    <p:spTree>
      <p:nvGrpSpPr>
        <p:cNvPr id="1" name=""/>
        <p:cNvGrpSpPr/>
        <p:nvPr/>
      </p:nvGrpSpPr>
      <p:grpSpPr>
        <a:xfrm>
          <a:off x="0" y="0"/>
          <a:ext cx="0" cy="0"/>
          <a:chOff x="0" y="0"/>
          <a:chExt cx="0" cy="0"/>
        </a:xfrm>
      </p:grpSpPr>
      <p:sp>
        <p:nvSpPr>
          <p:cNvPr id="36" name="PlaceHolder 1"/>
          <p:cNvSpPr>
            <a:spLocks noGrp="1"/>
          </p:cNvSpPr>
          <p:nvPr>
            <p:ph type="dt" idx="1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37" name="PlaceHolder 2"/>
          <p:cNvSpPr>
            <a:spLocks noGrp="1"/>
          </p:cNvSpPr>
          <p:nvPr>
            <p:ph type="ftr" idx="20"/>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38" name="PlaceHolder 3"/>
          <p:cNvSpPr>
            <a:spLocks noGrp="1"/>
          </p:cNvSpPr>
          <p:nvPr>
            <p:ph type="sldNum" idx="2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41E1CB95-563A-452B-89E0-4FD439C6DE5C}"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en-GB" sz="3200" spc="-1" strike="noStrike">
                <a:solidFill>
                  <a:schemeClr val="dk1"/>
                </a:solidFill>
                <a:latin typeface="Aptos Display"/>
              </a:rPr>
              <a:t>Click to edit Master title style</a:t>
            </a:r>
            <a:endParaRPr b="0" lang="en-IT" sz="3200" spc="-1" strike="noStrike">
              <a:solidFill>
                <a:schemeClr val="dk1"/>
              </a:solidFill>
              <a:latin typeface="Aptos"/>
            </a:endParaRPr>
          </a:p>
        </p:txBody>
      </p:sp>
      <p:sp>
        <p:nvSpPr>
          <p:cNvPr id="40"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3200" spc="-1" strike="noStrike">
                <a:solidFill>
                  <a:schemeClr val="dk1"/>
                </a:solidFill>
                <a:latin typeface="Aptos"/>
              </a:rPr>
              <a:t>Click to edit Master text styles</a:t>
            </a:r>
            <a:endParaRPr b="0" lang="en-IT" sz="32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GB" sz="2800" spc="-1" strike="noStrike">
                <a:solidFill>
                  <a:schemeClr val="dk1"/>
                </a:solidFill>
                <a:latin typeface="Aptos"/>
              </a:rPr>
              <a:t>Second level</a:t>
            </a:r>
            <a:endParaRPr b="0" lang="en-IT" sz="28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GB" sz="2400" spc="-1" strike="noStrike">
                <a:solidFill>
                  <a:schemeClr val="dk1"/>
                </a:solidFill>
                <a:latin typeface="Aptos"/>
              </a:rPr>
              <a:t>Third level</a:t>
            </a:r>
            <a:endParaRPr b="0" lang="en-IT" sz="24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Fourth level</a:t>
            </a:r>
            <a:endParaRPr b="0" lang="en-IT" sz="20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GB" sz="2000" spc="-1" strike="noStrike">
                <a:solidFill>
                  <a:schemeClr val="dk1"/>
                </a:solidFill>
                <a:latin typeface="Aptos"/>
              </a:rPr>
              <a:t>Fifth level</a:t>
            </a:r>
            <a:endParaRPr b="0" lang="en-IT" sz="2000" spc="-1" strike="noStrike">
              <a:solidFill>
                <a:schemeClr val="dk1"/>
              </a:solidFill>
              <a:latin typeface="Aptos"/>
            </a:endParaRPr>
          </a:p>
        </p:txBody>
      </p:sp>
      <p:sp>
        <p:nvSpPr>
          <p:cNvPr id="41"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1600" spc="-1" strike="noStrike">
                <a:solidFill>
                  <a:schemeClr val="dk1"/>
                </a:solidFill>
                <a:latin typeface="Aptos"/>
              </a:rPr>
              <a:t>Click to edit Master text styles</a:t>
            </a:r>
            <a:endParaRPr b="0" lang="en-IT" sz="1600" spc="-1" strike="noStrike">
              <a:solidFill>
                <a:schemeClr val="dk1"/>
              </a:solidFill>
              <a:latin typeface="Aptos"/>
            </a:endParaRPr>
          </a:p>
        </p:txBody>
      </p:sp>
      <p:sp>
        <p:nvSpPr>
          <p:cNvPr id="42" name="PlaceHolder 4"/>
          <p:cNvSpPr>
            <a:spLocks noGrp="1"/>
          </p:cNvSpPr>
          <p:nvPr>
            <p:ph type="dt" idx="2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43" name="PlaceHolder 5"/>
          <p:cNvSpPr>
            <a:spLocks noGrp="1"/>
          </p:cNvSpPr>
          <p:nvPr>
            <p:ph type="ftr" idx="23"/>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44" name="PlaceHolder 6"/>
          <p:cNvSpPr>
            <a:spLocks noGrp="1"/>
          </p:cNvSpPr>
          <p:nvPr>
            <p:ph type="sldNum" idx="2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D1C682A7-C945-4549-A3B0-5CE5D797CF37}"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bg>
      <p:bgPr>
        <a:solidFill>
          <a:srgbClr val="ffffff"/>
        </a:solidFill>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en-GB" sz="3200" spc="-1" strike="noStrike">
                <a:solidFill>
                  <a:schemeClr val="dk1"/>
                </a:solidFill>
                <a:latin typeface="Aptos Display"/>
              </a:rPr>
              <a:t>Click to edit Master title style</a:t>
            </a:r>
            <a:endParaRPr b="0" lang="en-IT" sz="3200" spc="-1" strike="noStrike">
              <a:solidFill>
                <a:schemeClr val="dk1"/>
              </a:solidFill>
              <a:latin typeface="Aptos"/>
            </a:endParaRPr>
          </a:p>
        </p:txBody>
      </p:sp>
      <p:sp>
        <p:nvSpPr>
          <p:cNvPr id="46"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IT" sz="3200" spc="-1" strike="noStrike">
                <a:solidFill>
                  <a:schemeClr val="dk1"/>
                </a:solidFill>
                <a:latin typeface="Aptos"/>
              </a:rPr>
              <a:t>Click to edit the outline text format</a:t>
            </a:r>
            <a:endParaRPr b="0" lang="en-IT" sz="3200" spc="-1" strike="noStrike">
              <a:solidFill>
                <a:schemeClr val="dk1"/>
              </a:solidFill>
              <a:latin typeface="Aptos"/>
            </a:endParaRPr>
          </a:p>
          <a:p>
            <a:pPr lvl="1" marL="864000" indent="-324000">
              <a:lnSpc>
                <a:spcPct val="90000"/>
              </a:lnSpc>
              <a:spcBef>
                <a:spcPts val="1134"/>
              </a:spcBef>
              <a:buClr>
                <a:srgbClr val="000000"/>
              </a:buClr>
              <a:buSzPct val="75000"/>
              <a:buFont typeface="Symbol" charset="2"/>
              <a:buChar char=""/>
            </a:pPr>
            <a:r>
              <a:rPr b="0" lang="en-IT" sz="3200" spc="-1" strike="noStrike">
                <a:solidFill>
                  <a:schemeClr val="dk1"/>
                </a:solidFill>
                <a:latin typeface="Aptos"/>
              </a:rPr>
              <a:t>Second Outline Level</a:t>
            </a:r>
            <a:endParaRPr b="0" lang="en-IT" sz="3200" spc="-1" strike="noStrike">
              <a:solidFill>
                <a:schemeClr val="dk1"/>
              </a:solidFill>
              <a:latin typeface="Aptos"/>
            </a:endParaRPr>
          </a:p>
          <a:p>
            <a:pPr lvl="2" marL="1296000" indent="-288000">
              <a:lnSpc>
                <a:spcPct val="90000"/>
              </a:lnSpc>
              <a:spcBef>
                <a:spcPts val="850"/>
              </a:spcBef>
              <a:buClr>
                <a:srgbClr val="000000"/>
              </a:buClr>
              <a:buSzPct val="45000"/>
              <a:buFont typeface="Wingdings" charset="2"/>
              <a:buChar char=""/>
            </a:pPr>
            <a:r>
              <a:rPr b="0" lang="en-IT" sz="3200" spc="-1" strike="noStrike">
                <a:solidFill>
                  <a:schemeClr val="dk1"/>
                </a:solidFill>
                <a:latin typeface="Aptos"/>
              </a:rPr>
              <a:t>Third Outline Level</a:t>
            </a:r>
            <a:endParaRPr b="0" lang="en-IT" sz="3200" spc="-1" strike="noStrike">
              <a:solidFill>
                <a:schemeClr val="dk1"/>
              </a:solidFill>
              <a:latin typeface="Aptos"/>
            </a:endParaRPr>
          </a:p>
          <a:p>
            <a:pPr lvl="3" marL="1728000" indent="-216000">
              <a:lnSpc>
                <a:spcPct val="90000"/>
              </a:lnSpc>
              <a:spcBef>
                <a:spcPts val="567"/>
              </a:spcBef>
              <a:buClr>
                <a:srgbClr val="000000"/>
              </a:buClr>
              <a:buSzPct val="75000"/>
              <a:buFont typeface="Symbol" charset="2"/>
              <a:buChar char=""/>
            </a:pPr>
            <a:r>
              <a:rPr b="0" lang="en-IT" sz="3200" spc="-1" strike="noStrike">
                <a:solidFill>
                  <a:schemeClr val="dk1"/>
                </a:solidFill>
                <a:latin typeface="Aptos"/>
              </a:rPr>
              <a:t>Fourth Outline Level</a:t>
            </a:r>
            <a:endParaRPr b="0" lang="en-IT" sz="3200" spc="-1" strike="noStrike">
              <a:solidFill>
                <a:schemeClr val="dk1"/>
              </a:solidFill>
              <a:latin typeface="Aptos"/>
            </a:endParaRPr>
          </a:p>
          <a:p>
            <a:pPr lvl="4" marL="2160000" indent="-216000">
              <a:lnSpc>
                <a:spcPct val="90000"/>
              </a:lnSpc>
              <a:spcBef>
                <a:spcPts val="283"/>
              </a:spcBef>
              <a:buClr>
                <a:srgbClr val="000000"/>
              </a:buClr>
              <a:buSzPct val="45000"/>
              <a:buFont typeface="Wingdings" charset="2"/>
              <a:buChar char=""/>
            </a:pPr>
            <a:r>
              <a:rPr b="0" lang="en-IT" sz="3200" spc="-1" strike="noStrike">
                <a:solidFill>
                  <a:schemeClr val="dk1"/>
                </a:solidFill>
                <a:latin typeface="Aptos"/>
              </a:rPr>
              <a:t>Fifth Outline Level</a:t>
            </a:r>
            <a:endParaRPr b="0" lang="en-IT" sz="3200" spc="-1" strike="noStrike">
              <a:solidFill>
                <a:schemeClr val="dk1"/>
              </a:solidFill>
              <a:latin typeface="Aptos"/>
            </a:endParaRPr>
          </a:p>
          <a:p>
            <a:pPr lvl="5" marL="2592000" indent="-216000">
              <a:lnSpc>
                <a:spcPct val="90000"/>
              </a:lnSpc>
              <a:spcBef>
                <a:spcPts val="283"/>
              </a:spcBef>
              <a:buClr>
                <a:srgbClr val="000000"/>
              </a:buClr>
              <a:buSzPct val="45000"/>
              <a:buFont typeface="Wingdings" charset="2"/>
              <a:buChar char=""/>
            </a:pPr>
            <a:r>
              <a:rPr b="0" lang="en-IT" sz="3200" spc="-1" strike="noStrike">
                <a:solidFill>
                  <a:schemeClr val="dk1"/>
                </a:solidFill>
                <a:latin typeface="Aptos"/>
              </a:rPr>
              <a:t>Sixth Outline Level</a:t>
            </a:r>
            <a:endParaRPr b="0" lang="en-IT" sz="3200" spc="-1" strike="noStrike">
              <a:solidFill>
                <a:schemeClr val="dk1"/>
              </a:solidFill>
              <a:latin typeface="Aptos"/>
            </a:endParaRPr>
          </a:p>
          <a:p>
            <a:pPr lvl="6" marL="3024000" indent="-216000">
              <a:lnSpc>
                <a:spcPct val="90000"/>
              </a:lnSpc>
              <a:spcBef>
                <a:spcPts val="283"/>
              </a:spcBef>
              <a:buClr>
                <a:srgbClr val="000000"/>
              </a:buClr>
              <a:buSzPct val="45000"/>
              <a:buFont typeface="Wingdings" charset="2"/>
              <a:buChar char=""/>
            </a:pPr>
            <a:r>
              <a:rPr b="0" lang="en-IT" sz="3200" spc="-1" strike="noStrike">
                <a:solidFill>
                  <a:schemeClr val="dk1"/>
                </a:solidFill>
                <a:latin typeface="Aptos"/>
              </a:rPr>
              <a:t>Seventh Outline Level</a:t>
            </a:r>
            <a:endParaRPr b="0" lang="en-IT" sz="3200" spc="-1" strike="noStrike">
              <a:solidFill>
                <a:schemeClr val="dk1"/>
              </a:solidFill>
              <a:latin typeface="Aptos"/>
            </a:endParaRPr>
          </a:p>
        </p:txBody>
      </p:sp>
      <p:sp>
        <p:nvSpPr>
          <p:cNvPr id="47"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1600" spc="-1" strike="noStrike">
                <a:solidFill>
                  <a:schemeClr val="dk1"/>
                </a:solidFill>
                <a:latin typeface="Aptos"/>
              </a:rPr>
              <a:t>Click to edit Master text styles</a:t>
            </a:r>
            <a:endParaRPr b="0" lang="en-IT" sz="1600" spc="-1" strike="noStrike">
              <a:solidFill>
                <a:schemeClr val="dk1"/>
              </a:solidFill>
              <a:latin typeface="Aptos"/>
            </a:endParaRPr>
          </a:p>
        </p:txBody>
      </p:sp>
      <p:sp>
        <p:nvSpPr>
          <p:cNvPr id="48" name="PlaceHolder 4"/>
          <p:cNvSpPr>
            <a:spLocks noGrp="1"/>
          </p:cNvSpPr>
          <p:nvPr>
            <p:ph type="dt" idx="2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GB" sz="1200" spc="-1" strike="noStrike">
                <a:solidFill>
                  <a:schemeClr val="dk1">
                    <a:tint val="82000"/>
                  </a:schemeClr>
                </a:solidFill>
                <a:latin typeface="Aptos"/>
              </a:defRPr>
            </a:lvl1pPr>
          </a:lstStyle>
          <a:p>
            <a:pPr indent="0" defTabSz="914400">
              <a:lnSpc>
                <a:spcPct val="100000"/>
              </a:lnSpc>
              <a:buNone/>
            </a:pPr>
            <a:r>
              <a:rPr b="0" lang="en-GB" sz="1200" spc="-1" strike="noStrike">
                <a:solidFill>
                  <a:schemeClr val="dk1">
                    <a:tint val="82000"/>
                  </a:schemeClr>
                </a:solidFill>
                <a:latin typeface="Aptos"/>
              </a:rPr>
              <a:t> </a:t>
            </a:r>
            <a:endParaRPr b="0" lang="en-GB" sz="1200" spc="-1" strike="noStrike">
              <a:solidFill>
                <a:srgbClr val="000000"/>
              </a:solidFill>
              <a:latin typeface="Calibri"/>
            </a:endParaRPr>
          </a:p>
        </p:txBody>
      </p:sp>
      <p:sp>
        <p:nvSpPr>
          <p:cNvPr id="49" name="PlaceHolder 5"/>
          <p:cNvSpPr>
            <a:spLocks noGrp="1"/>
          </p:cNvSpPr>
          <p:nvPr>
            <p:ph type="ftr" idx="26"/>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GB" sz="1400" spc="-1" strike="noStrike">
                <a:solidFill>
                  <a:srgbClr val="000000"/>
                </a:solidFill>
                <a:latin typeface="Calibri"/>
              </a:defRPr>
            </a:lvl1pPr>
          </a:lstStyle>
          <a:p>
            <a:pPr indent="0" algn="ctr">
              <a:buNone/>
            </a:pPr>
            <a:r>
              <a:rPr b="0" lang="en-GB" sz="1400" spc="-1" strike="noStrike">
                <a:solidFill>
                  <a:srgbClr val="000000"/>
                </a:solidFill>
                <a:latin typeface="Calibri"/>
              </a:rPr>
              <a:t> </a:t>
            </a:r>
            <a:endParaRPr b="0" lang="en-GB" sz="1400" spc="-1" strike="noStrike">
              <a:solidFill>
                <a:srgbClr val="000000"/>
              </a:solidFill>
              <a:latin typeface="Calibri"/>
            </a:endParaRPr>
          </a:p>
        </p:txBody>
      </p:sp>
      <p:sp>
        <p:nvSpPr>
          <p:cNvPr id="50" name="PlaceHolder 6"/>
          <p:cNvSpPr>
            <a:spLocks noGrp="1"/>
          </p:cNvSpPr>
          <p:nvPr>
            <p:ph type="sldNum" idx="2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GB" sz="1200" spc="-1" strike="noStrike">
                <a:solidFill>
                  <a:schemeClr val="dk1">
                    <a:tint val="82000"/>
                  </a:schemeClr>
                </a:solidFill>
                <a:latin typeface="Aptos"/>
              </a:defRPr>
            </a:lvl1pPr>
          </a:lstStyle>
          <a:p>
            <a:pPr indent="0" algn="r" defTabSz="914400">
              <a:lnSpc>
                <a:spcPct val="100000"/>
              </a:lnSpc>
              <a:buNone/>
            </a:pPr>
            <a:fld id="{2E470F51-3F5F-4420-815B-267C451812A2}" type="slidenum">
              <a:rPr b="0" lang="en-GB" sz="1200" spc="-1" strike="noStrike">
                <a:solidFill>
                  <a:schemeClr val="dk1">
                    <a:tint val="82000"/>
                  </a:schemeClr>
                </a:solidFill>
                <a:latin typeface="Aptos"/>
              </a:rPr>
              <a:t>1</a:t>
            </a:fld>
            <a:endParaRPr b="0" lang="en-GB" sz="1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0.xml"/>
</Relationships>
</file>

<file path=ppt/slides/_rels/slide10.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3.png"/><Relationship Id="rId3" Type="http://schemas.openxmlformats.org/officeDocument/2006/relationships/slideLayout" Target="../slideLayouts/slideLayout23.xml"/>
</Relationships>
</file>

<file path=ppt/slides/_rels/slide1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5.png"/><Relationship Id="rId4" Type="http://schemas.openxmlformats.org/officeDocument/2006/relationships/image" Target="../media/image35.png"/><Relationship Id="rId5" Type="http://schemas.openxmlformats.org/officeDocument/2006/relationships/slideLayout" Target="../slideLayouts/slideLayout23.xml"/>
</Relationships>
</file>

<file path=ppt/slides/_rels/slide12.xml.rels><?xml version="1.0" encoding="UTF-8"?>
<Relationships xmlns="http://schemas.openxmlformats.org/package/2006/relationships"><Relationship Id="rId1" Type="http://schemas.openxmlformats.org/officeDocument/2006/relationships/image" Target="../media/image36.tif"/><Relationship Id="rId2" Type="http://schemas.openxmlformats.org/officeDocument/2006/relationships/image" Target="../media/image37.png"/><Relationship Id="rId3" Type="http://schemas.openxmlformats.org/officeDocument/2006/relationships/slideLayout" Target="../slideLayouts/slideLayout16.xml"/>
</Relationships>
</file>

<file path=ppt/slides/_rels/slide13.xml.rels><?xml version="1.0" encoding="UTF-8"?>
<Relationships xmlns="http://schemas.openxmlformats.org/package/2006/relationships"><Relationship Id="rId1" Type="http://schemas.openxmlformats.org/officeDocument/2006/relationships/image" Target="../media/image38.tif"/><Relationship Id="rId2" Type="http://schemas.openxmlformats.org/officeDocument/2006/relationships/image" Target="../media/image39.png"/><Relationship Id="rId3" Type="http://schemas.openxmlformats.org/officeDocument/2006/relationships/slideLayout" Target="../slideLayouts/slideLayout16.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slideLayout" Target="../slideLayouts/slideLayout17.xml"/>
</Relationships>
</file>

<file path=ppt/slides/_rels/slide15.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slideLayout" Target="../slideLayouts/slideLayout16.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 Id="rId3" Type="http://schemas.openxmlformats.org/officeDocument/2006/relationships/image" Target="../media/image51.wmf"/><Relationship Id="rId4"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image" Target="../media/image52.wmf"/><Relationship Id="rId2" Type="http://schemas.openxmlformats.org/officeDocument/2006/relationships/slideLayout" Target="../slideLayouts/slideLayout14.xml"/>
</Relationships>
</file>

<file path=ppt/slides/_rels/slide18.xml.rels><?xml version="1.0" encoding="UTF-8"?>
<Relationships xmlns="http://schemas.openxmlformats.org/package/2006/relationships"><Relationship Id="rId1" Type="http://schemas.openxmlformats.org/officeDocument/2006/relationships/image" Target="../media/image53.wmf"/><Relationship Id="rId2" Type="http://schemas.openxmlformats.org/officeDocument/2006/relationships/image" Target="../media/image54.jpeg"/><Relationship Id="rId3" Type="http://schemas.openxmlformats.org/officeDocument/2006/relationships/image" Target="../media/image55.png"/><Relationship Id="rId4" Type="http://schemas.openxmlformats.org/officeDocument/2006/relationships/slideLayout" Target="../slideLayouts/slideLayout14.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5.png"/><Relationship Id="rId3" Type="http://schemas.openxmlformats.org/officeDocument/2006/relationships/slideLayout" Target="../slideLayouts/slideLayout14.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hyperlink" Target="https://www.nasa.gov/missions/spherex/nasas-spherex-takes-first-images-preps-to-study-millions-of-galaxies/" TargetMode="External"/><Relationship Id="rId3" Type="http://schemas.openxmlformats.org/officeDocument/2006/relationships/image" Target="../media/image15.png"/><Relationship Id="rId4" Type="http://schemas.openxmlformats.org/officeDocument/2006/relationships/hyperlink" Target="https://www.skao.int/en/news/621/ska-low-first-glimpse-universe" TargetMode="External"/><Relationship Id="rId5" Type="http://schemas.openxmlformats.org/officeDocument/2006/relationships/image" Target="../media/image16.jpeg"/><Relationship Id="rId6" Type="http://schemas.openxmlformats.org/officeDocument/2006/relationships/hyperlink" Target="https://chandra.harvard.edu/photo/2017/perseus/" TargetMode="External"/><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hyperlink" Target="https://directory.eoportal.org/other-space-activities/rubin-observatory#focal-plane" TargetMode="External"/><Relationship Id="rId10" Type="http://schemas.openxmlformats.org/officeDocument/2006/relationships/image" Target="../media/image19.jpeg"/><Relationship Id="rId11" Type="http://schemas.openxmlformats.org/officeDocument/2006/relationships/slideLayout" Target="../slideLayouts/slideLayout14.xml"/><Relationship Id="rId1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5.png"/><Relationship Id="rId3" Type="http://schemas.openxmlformats.org/officeDocument/2006/relationships/slideLayout" Target="../slideLayouts/slideLayout14.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 Id="rId3" Type="http://schemas.openxmlformats.org/officeDocument/2006/relationships/image" Target="../media/image60.wmf"/><Relationship Id="rId4" Type="http://schemas.openxmlformats.org/officeDocument/2006/relationships/image" Target="../media/image61.wmf"/><Relationship Id="rId5"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 Id="rId3" Type="http://schemas.openxmlformats.org/officeDocument/2006/relationships/image" Target="../media/image62.wmf"/><Relationship Id="rId4" Type="http://schemas.openxmlformats.org/officeDocument/2006/relationships/image" Target="../media/image63.wmf"/><Relationship Id="rId5" Type="http://schemas.openxmlformats.org/officeDocument/2006/relationships/slideLayout" Target="../slideLayouts/slideLayout14.xml"/>
</Relationships>
</file>

<file path=ppt/slides/_rels/slide23.xml.rels><?xml version="1.0" encoding="UTF-8"?>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 Id="rId3" Type="http://schemas.openxmlformats.org/officeDocument/2006/relationships/image" Target="../media/image64.wmf"/><Relationship Id="rId4" Type="http://schemas.openxmlformats.org/officeDocument/2006/relationships/image" Target="../media/image65.wmf"/><Relationship Id="rId5" Type="http://schemas.openxmlformats.org/officeDocument/2006/relationships/slideLayout" Target="../slideLayouts/slideLayout14.xml"/>
</Relationships>
</file>

<file path=ppt/slides/_rels/slide24.xml.rels><?xml version="1.0" encoding="UTF-8"?>
<Relationships xmlns="http://schemas.openxmlformats.org/package/2006/relationships"><Relationship Id="rId1" Type="http://schemas.openxmlformats.org/officeDocument/2006/relationships/image" Target="../media/image64.wmf"/><Relationship Id="rId2" Type="http://schemas.openxmlformats.org/officeDocument/2006/relationships/image" Target="../media/image65.wmf"/><Relationship Id="rId3" Type="http://schemas.openxmlformats.org/officeDocument/2006/relationships/image" Target="../media/image66.wmf"/><Relationship Id="rId4" Type="http://schemas.openxmlformats.org/officeDocument/2006/relationships/slideLayout" Target="../slideLayouts/slideLayout14.xml"/>
</Relationships>
</file>

<file path=ppt/slides/_rels/slide25.xml.rels><?xml version="1.0" encoding="UTF-8"?>
<Relationships xmlns="http://schemas.openxmlformats.org/package/2006/relationships"><Relationship Id="rId1" Type="http://schemas.openxmlformats.org/officeDocument/2006/relationships/hyperlink" Target="https://cordis.europa.eu/project/id/101188037" TargetMode="External"/><Relationship Id="rId2" Type="http://schemas.openxmlformats.org/officeDocument/2006/relationships/slideLayout" Target="../slideLayouts/slideLayout2.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67.wmf"/><Relationship Id="rId2" Type="http://schemas.openxmlformats.org/officeDocument/2006/relationships/slideLayout" Target="../slideLayouts/slideLayout14.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hyperlink" Target="https://github.com/atlast-telescope/sens_calc" TargetMode="External"/><Relationship Id="rId2" Type="http://schemas.openxmlformats.org/officeDocument/2006/relationships/hyperlink" Target="https://github.com/atlast-telescope/sens_calc_spec" TargetMode="External"/><Relationship Id="rId3" Type="http://schemas.openxmlformats.org/officeDocument/2006/relationships/hyperlink" Target="https://www.atlast-telescope.org/sensitivity-calculator/" TargetMode="External"/><Relationship Id="rId4" Type="http://schemas.openxmlformats.org/officeDocument/2006/relationships/hyperlink" Target="https://thomaswmorris.com/maria/" TargetMode="External"/><Relationship Id="rId5" Type="http://schemas.openxmlformats.org/officeDocument/2006/relationships/hyperlink" Target="https://tifuun.github.io/gateau/" TargetMode="External"/><Relationship Id="rId6" Type="http://schemas.openxmlformats.org/officeDocument/2006/relationships/slideLayout" Target="../slideLayouts/slideLayout23.xml"/>
</Relationships>
</file>

<file path=ppt/slides/_rels/slide28.xml.rels><?xml version="1.0" encoding="UTF-8"?>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 Id="rId3" Type="http://schemas.openxmlformats.org/officeDocument/2006/relationships/image" Target="../media/image51.wmf"/><Relationship Id="rId4" Type="http://schemas.openxmlformats.org/officeDocument/2006/relationships/slideLayout" Target="../slideLayouts/slideLayout15.xml"/>
</Relationships>
</file>

<file path=ppt/slides/_rels/slide29.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hyperlink" Target="https://www.nasa.gov/missions/spherex/nasas-spherex-takes-first-images-preps-to-study-millions-of-galaxies/" TargetMode="External"/><Relationship Id="rId3" Type="http://schemas.openxmlformats.org/officeDocument/2006/relationships/image" Target="../media/image15.png"/><Relationship Id="rId4" Type="http://schemas.openxmlformats.org/officeDocument/2006/relationships/hyperlink" Target="https://www.skao.int/en/news/621/ska-low-first-glimpse-universe" TargetMode="External"/><Relationship Id="rId5" Type="http://schemas.openxmlformats.org/officeDocument/2006/relationships/image" Target="../media/image16.jpeg"/><Relationship Id="rId6" Type="http://schemas.openxmlformats.org/officeDocument/2006/relationships/hyperlink" Target="https://chandra.harvard.edu/photo/2017/perseus/" TargetMode="External"/><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hyperlink" Target="https://directory.eoportal.org/other-space-activities/rubin-observatory#focal-plane" TargetMode="External"/><Relationship Id="rId10" Type="http://schemas.openxmlformats.org/officeDocument/2006/relationships/image" Target="../media/image19.jpeg"/><Relationship Id="rId11" Type="http://schemas.openxmlformats.org/officeDocument/2006/relationships/image" Target="../media/image20.wmf"/><Relationship Id="rId12" Type="http://schemas.openxmlformats.org/officeDocument/2006/relationships/slideLayout" Target="../slideLayouts/slideLayout14.xml"/><Relationship Id="rId1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15.xml"/>
</Relationships>
</file>

<file path=ppt/slides/_rels/slide31.xml.rels><?xml version="1.0" encoding="UTF-8"?>
<Relationships xmlns="http://schemas.openxmlformats.org/package/2006/relationships"><Relationship Id="rId1" Type="http://schemas.openxmlformats.org/officeDocument/2006/relationships/image" Target="../media/image70.wmf"/><Relationship Id="rId2" Type="http://schemas.openxmlformats.org/officeDocument/2006/relationships/slideLayout" Target="../slideLayouts/slideLayout2.xml"/>
</Relationships>
</file>

<file path=ppt/slides/_rels/slide32.xml.rels><?xml version="1.0" encoding="UTF-8"?>
<Relationships xmlns="http://schemas.openxmlformats.org/package/2006/relationships"><Relationship Id="rId1" Type="http://schemas.openxmlformats.org/officeDocument/2006/relationships/hyperlink" Target="https://ui.adsabs.harvard.edu/abs/2025A%26A...694A.142M/abstract" TargetMode="External"/><Relationship Id="rId2" Type="http://schemas.openxmlformats.org/officeDocument/2006/relationships/hyperlink" Target="https://ui.adsabs.harvard.edu/abs/2024OJAp....7E.118V/abstract" TargetMode="Externa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hyperlink" Target="https://open-research-europe.ec.europa.eu/collections/atlast" TargetMode="External"/><Relationship Id="rId6" Type="http://schemas.openxmlformats.org/officeDocument/2006/relationships/slideLayout" Target="../slideLayouts/slideLayout18.xml"/>
</Relationships>
</file>

<file path=ppt/slides/_rels/slide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hyperlink" Target="https://ui.adsabs.harvard.edu/abs/2025A%26A...694A.142M/abstract" TargetMode="External"/><Relationship Id="rId2" Type="http://schemas.openxmlformats.org/officeDocument/2006/relationships/hyperlink" Target="https://ui.adsabs.harvard.edu/abs/2024OJAp....7E.118V/abstract" TargetMode="External"/><Relationship Id="rId3" Type="http://schemas.openxmlformats.org/officeDocument/2006/relationships/slideLayout" Target="../slideLayouts/slideLayout18.xml"/>
</Relationships>
</file>

<file path=ppt/slides/_rels/slide6.xml.rels><?xml version="1.0" encoding="UTF-8"?>
<Relationships xmlns="http://schemas.openxmlformats.org/package/2006/relationships"><Relationship Id="rId1" Type="http://schemas.openxmlformats.org/officeDocument/2006/relationships/image" Target="../media/image23.wmf"/><Relationship Id="rId2" Type="http://schemas.openxmlformats.org/officeDocument/2006/relationships/slideLayout" Target="../slideLayouts/slideLayout14.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png"/><Relationship Id="rId3" Type="http://schemas.openxmlformats.org/officeDocument/2006/relationships/image" Target="../media/image23.wmf"/><Relationship Id="rId4" Type="http://schemas.openxmlformats.org/officeDocument/2006/relationships/slideLayout" Target="../slideLayouts/slideLayout14.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slideLayout" Target="../slideLayouts/slideLayout23.xml"/>
</Relationships>
</file>

<file path=ppt/slides/_rels/slide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2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1523880" y="1184040"/>
            <a:ext cx="9143640" cy="1050840"/>
          </a:xfrm>
          <a:prstGeom prst="rect">
            <a:avLst/>
          </a:prstGeom>
          <a:noFill/>
          <a:ln w="0">
            <a:noFill/>
          </a:ln>
        </p:spPr>
        <p:txBody>
          <a:bodyPr lIns="91440" rIns="91440" tIns="45720" bIns="45720" anchor="b">
            <a:noAutofit/>
          </a:bodyPr>
          <a:p>
            <a:pPr indent="0" algn="ctr" defTabSz="914400">
              <a:lnSpc>
                <a:spcPct val="90000"/>
              </a:lnSpc>
              <a:buNone/>
            </a:pPr>
            <a:r>
              <a:rPr b="0" i="1" lang="en-GB" sz="3600" spc="-1" strike="noStrike">
                <a:solidFill>
                  <a:schemeClr val="dk1"/>
                </a:solidFill>
                <a:latin typeface="Aptos Display"/>
              </a:rPr>
              <a:t>The Conceptual design of the 50-m Atacama Large Aperture Submm Telescope</a:t>
            </a:r>
            <a:endParaRPr b="0" lang="en-IT" sz="3600" spc="-1" strike="noStrike">
              <a:solidFill>
                <a:schemeClr val="dk1"/>
              </a:solidFill>
              <a:latin typeface="Aptos"/>
            </a:endParaRPr>
          </a:p>
        </p:txBody>
      </p:sp>
      <p:sp>
        <p:nvSpPr>
          <p:cNvPr id="205" name="PlaceHolder 2"/>
          <p:cNvSpPr>
            <a:spLocks noGrp="1"/>
          </p:cNvSpPr>
          <p:nvPr>
            <p:ph type="subTitle"/>
          </p:nvPr>
        </p:nvSpPr>
        <p:spPr>
          <a:xfrm>
            <a:off x="2644200" y="4694400"/>
            <a:ext cx="6635160" cy="1620000"/>
          </a:xfrm>
          <a:prstGeom prst="rect">
            <a:avLst/>
          </a:prstGeom>
          <a:noFill/>
          <a:ln w="0">
            <a:noFill/>
          </a:ln>
        </p:spPr>
        <p:txBody>
          <a:bodyPr lIns="91440" rIns="91440" tIns="45720" bIns="45720" anchor="t">
            <a:normAutofit lnSpcReduction="10000"/>
          </a:bodyPr>
          <a:p>
            <a:pPr indent="0" algn="ctr" defTabSz="914400">
              <a:lnSpc>
                <a:spcPct val="90000"/>
              </a:lnSpc>
              <a:spcBef>
                <a:spcPts val="1001"/>
              </a:spcBef>
              <a:buNone/>
              <a:tabLst>
                <a:tab algn="l" pos="0"/>
              </a:tabLst>
            </a:pPr>
            <a:r>
              <a:rPr b="0" lang="en-GB" sz="2400" spc="-1" strike="noStrike">
                <a:solidFill>
                  <a:schemeClr val="dk1"/>
                </a:solidFill>
                <a:latin typeface="Aptos"/>
              </a:rPr>
              <a:t>Tony Mroczkowski (ESO, and soon ICE) </a:t>
            </a:r>
            <a:endParaRPr b="0" lang="en-GB" sz="2400" spc="-1" strike="noStrike">
              <a:solidFill>
                <a:srgbClr val="000000"/>
              </a:solidFill>
              <a:latin typeface="Calibri"/>
            </a:endParaRPr>
          </a:p>
          <a:p>
            <a:pPr indent="0" algn="ctr" defTabSz="914400">
              <a:lnSpc>
                <a:spcPct val="90000"/>
              </a:lnSpc>
              <a:spcBef>
                <a:spcPts val="1001"/>
              </a:spcBef>
              <a:buNone/>
              <a:tabLst>
                <a:tab algn="l" pos="0"/>
              </a:tabLst>
            </a:pPr>
            <a:r>
              <a:rPr b="0" lang="en-GB" sz="2400" spc="-1" strike="noStrike">
                <a:solidFill>
                  <a:schemeClr val="dk1"/>
                </a:solidFill>
                <a:latin typeface="Aptos"/>
              </a:rPr>
              <a:t>on behalf of the AtLAST design teams</a:t>
            </a:r>
            <a:r>
              <a:rPr b="0" lang="en-GB" sz="2400" spc="-1" strike="noStrike">
                <a:solidFill>
                  <a:schemeClr val="dk1"/>
                </a:solidFill>
                <a:latin typeface="Aptos"/>
              </a:rPr>
              <a:t>	</a:t>
            </a:r>
            <a:endParaRPr b="0" lang="en-GB" sz="2400" spc="-1" strike="noStrike">
              <a:solidFill>
                <a:srgbClr val="000000"/>
              </a:solidFill>
              <a:latin typeface="Calibri"/>
            </a:endParaRPr>
          </a:p>
          <a:p>
            <a:pPr indent="0" algn="ctr" defTabSz="914400">
              <a:lnSpc>
                <a:spcPct val="90000"/>
              </a:lnSpc>
              <a:spcBef>
                <a:spcPts val="1001"/>
              </a:spcBef>
              <a:buNone/>
              <a:tabLst>
                <a:tab algn="l" pos="0"/>
              </a:tabLst>
            </a:pPr>
            <a:r>
              <a:rPr b="0" lang="en-GB" sz="2400" spc="-1" strike="noStrike">
                <a:solidFill>
                  <a:schemeClr val="dk1"/>
                </a:solidFill>
                <a:latin typeface="Aptos"/>
              </a:rPr>
              <a:t>AtLAST Iberian Days</a:t>
            </a:r>
            <a:endParaRPr b="0" lang="en-GB" sz="2400" spc="-1" strike="noStrike">
              <a:solidFill>
                <a:srgbClr val="000000"/>
              </a:solidFill>
              <a:latin typeface="Calibri"/>
            </a:endParaRPr>
          </a:p>
          <a:p>
            <a:pPr indent="0" algn="ctr" defTabSz="914400">
              <a:lnSpc>
                <a:spcPct val="90000"/>
              </a:lnSpc>
              <a:spcBef>
                <a:spcPts val="1001"/>
              </a:spcBef>
              <a:buNone/>
              <a:tabLst>
                <a:tab algn="l" pos="0"/>
              </a:tabLst>
            </a:pPr>
            <a:r>
              <a:rPr b="0" lang="en-GB" sz="2400" spc="-1" strike="noStrike">
                <a:solidFill>
                  <a:schemeClr val="dk1"/>
                </a:solidFill>
                <a:latin typeface="Aptos"/>
              </a:rPr>
              <a:t>4 June 2026</a:t>
            </a:r>
            <a:endParaRPr b="0" lang="en-GB" sz="2400" spc="-1" strike="noStrike">
              <a:solidFill>
                <a:srgbClr val="000000"/>
              </a:solidFill>
              <a:latin typeface="Calibri"/>
            </a:endParaRPr>
          </a:p>
        </p:txBody>
      </p:sp>
      <p:sp>
        <p:nvSpPr>
          <p:cNvPr id="206" name="TextBox 1"/>
          <p:cNvSpPr/>
          <p:nvPr/>
        </p:nvSpPr>
        <p:spPr>
          <a:xfrm>
            <a:off x="57600" y="6334920"/>
            <a:ext cx="12076200" cy="516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400" spc="-1" strike="noStrike">
                <a:solidFill>
                  <a:schemeClr val="dk1"/>
                </a:solidFill>
                <a:latin typeface="Aptos"/>
              </a:rPr>
              <a:t>Funded by the European Union. Views and opinions expressed are however those of the author(s) only and do not necessarily reflect those of the European Union or European Research Executive Agency. Neither the European Union nor the European Research Executive Agency can be held responsible for them.</a:t>
            </a:r>
            <a:endParaRPr b="0" lang="en-GB" sz="1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Autofit/>
          </a:bodyPr>
          <a:p>
            <a:pPr indent="0" defTabSz="914400">
              <a:lnSpc>
                <a:spcPct val="90000"/>
              </a:lnSpc>
              <a:buNone/>
            </a:pPr>
            <a:r>
              <a:rPr b="0" lang="en-US" sz="3600" spc="-1" strike="noStrike">
                <a:solidFill>
                  <a:schemeClr val="dk1"/>
                </a:solidFill>
                <a:latin typeface="Aptos Display"/>
              </a:rPr>
              <a:t>Large FOV and Multiple instruments</a:t>
            </a:r>
            <a:endParaRPr b="0" lang="en-IT" sz="3600" spc="-1" strike="noStrike">
              <a:solidFill>
                <a:schemeClr val="dk1"/>
              </a:solidFill>
              <a:latin typeface="Aptos"/>
            </a:endParaRPr>
          </a:p>
        </p:txBody>
      </p:sp>
      <p:sp>
        <p:nvSpPr>
          <p:cNvPr id="310" name="Text Placeholder 2"/>
          <p:cNvSpPr/>
          <p:nvPr/>
        </p:nvSpPr>
        <p:spPr>
          <a:xfrm>
            <a:off x="322560" y="823680"/>
            <a:ext cx="10809000" cy="461520"/>
          </a:xfrm>
          <a:prstGeom prst="rect">
            <a:avLst/>
          </a:prstGeom>
          <a:noFill/>
          <a:ln w="0">
            <a:noFill/>
          </a:ln>
        </p:spPr>
        <p:style>
          <a:lnRef idx="0"/>
          <a:fillRef idx="0"/>
          <a:effectRef idx="0"/>
          <a:fontRef idx="minor"/>
        </p:style>
        <p:txBody>
          <a:bodyPr numCol="1" spcCol="0" lIns="90000" rIns="90000" tIns="45000" bIns="45000" anchor="t">
            <a:noAutofit/>
          </a:bodyPr>
          <a:p>
            <a:pPr marL="228600" indent="-228600" defTabSz="914400">
              <a:lnSpc>
                <a:spcPct val="90000"/>
              </a:lnSpc>
              <a:spcBef>
                <a:spcPts val="1001"/>
              </a:spcBef>
              <a:buClr>
                <a:srgbClr val="000000"/>
              </a:buClr>
              <a:buFont typeface="Arial"/>
              <a:buChar char="•"/>
            </a:pPr>
            <a:r>
              <a:rPr b="0" lang="en-US" sz="2000" spc="-1" strike="noStrike">
                <a:solidFill>
                  <a:schemeClr val="dk1"/>
                </a:solidFill>
                <a:latin typeface="Aptos"/>
              </a:rPr>
              <a:t>Optical Design, unprecedented receiver cabin space</a:t>
            </a:r>
            <a:endParaRPr b="0" lang="en-GB" sz="2000" spc="-1" strike="noStrike">
              <a:solidFill>
                <a:srgbClr val="000000"/>
              </a:solidFill>
              <a:latin typeface="Calibri"/>
            </a:endParaRPr>
          </a:p>
        </p:txBody>
      </p:sp>
      <p:pic>
        <p:nvPicPr>
          <p:cNvPr id="311" name="Picture 7" descr=""/>
          <p:cNvPicPr/>
          <p:nvPr/>
        </p:nvPicPr>
        <p:blipFill>
          <a:blip r:embed="rId1"/>
          <a:stretch/>
        </p:blipFill>
        <p:spPr>
          <a:xfrm>
            <a:off x="250560" y="1954080"/>
            <a:ext cx="5343840" cy="3247200"/>
          </a:xfrm>
          <a:prstGeom prst="rect">
            <a:avLst/>
          </a:prstGeom>
          <a:noFill/>
          <a:ln w="0">
            <a:noFill/>
          </a:ln>
        </p:spPr>
      </p:pic>
      <p:grpSp>
        <p:nvGrpSpPr>
          <p:cNvPr id="312" name="Group 8"/>
          <p:cNvGrpSpPr/>
          <p:nvPr/>
        </p:nvGrpSpPr>
        <p:grpSpPr>
          <a:xfrm>
            <a:off x="5769720" y="1265760"/>
            <a:ext cx="6009840" cy="4341600"/>
            <a:chOff x="5769720" y="1265760"/>
            <a:chExt cx="6009840" cy="4341600"/>
          </a:xfrm>
        </p:grpSpPr>
        <p:pic>
          <p:nvPicPr>
            <p:cNvPr id="313" name="Picture 9" descr="A satellite dish with a blue and red object&#10;&#10;Description automatically generated"/>
            <p:cNvPicPr/>
            <p:nvPr/>
          </p:nvPicPr>
          <p:blipFill>
            <a:blip r:embed="rId2"/>
            <a:srcRect l="12842" t="4604" r="0" b="5391"/>
            <a:stretch/>
          </p:blipFill>
          <p:spPr>
            <a:xfrm>
              <a:off x="5816520" y="1265760"/>
              <a:ext cx="4982760" cy="3638160"/>
            </a:xfrm>
            <a:prstGeom prst="rect">
              <a:avLst/>
            </a:prstGeom>
            <a:noFill/>
            <a:ln w="0">
              <a:noFill/>
            </a:ln>
          </p:spPr>
        </p:pic>
        <p:cxnSp>
          <p:nvCxnSpPr>
            <p:cNvPr id="314" name="Gerader Verbinder 3"/>
            <p:cNvCxnSpPr/>
            <p:nvPr/>
          </p:nvCxnSpPr>
          <p:spPr>
            <a:xfrm flipH="1" flipV="1">
              <a:off x="6951960" y="3552840"/>
              <a:ext cx="1968120" cy="938160"/>
            </a:xfrm>
            <a:prstGeom prst="straightConnector1">
              <a:avLst/>
            </a:prstGeom>
            <a:ln w="28575">
              <a:solidFill>
                <a:srgbClr val="ff0000"/>
              </a:solidFill>
              <a:prstDash val="dash"/>
            </a:ln>
          </p:spPr>
        </p:cxnSp>
        <p:sp>
          <p:nvSpPr>
            <p:cNvPr id="315" name="Textfeld 6"/>
            <p:cNvSpPr/>
            <p:nvPr/>
          </p:nvSpPr>
          <p:spPr>
            <a:xfrm>
              <a:off x="6184800" y="2629800"/>
              <a:ext cx="78120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chemeClr val="lt1"/>
                  </a:solidFill>
                  <a:latin typeface="Aptos"/>
                </a:rPr>
                <a:t>M1</a:t>
              </a:r>
              <a:endParaRPr b="0" lang="en-GB" sz="1800" spc="-1" strike="noStrike">
                <a:solidFill>
                  <a:srgbClr val="000000"/>
                </a:solidFill>
                <a:latin typeface="Calibri"/>
              </a:endParaRPr>
            </a:p>
          </p:txBody>
        </p:sp>
        <p:sp>
          <p:nvSpPr>
            <p:cNvPr id="316" name="Textfeld 7"/>
            <p:cNvSpPr/>
            <p:nvPr/>
          </p:nvSpPr>
          <p:spPr>
            <a:xfrm>
              <a:off x="7731720" y="1851120"/>
              <a:ext cx="69912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chemeClr val="lt1"/>
                  </a:solidFill>
                  <a:latin typeface="Aptos"/>
                </a:rPr>
                <a:t>M2</a:t>
              </a:r>
              <a:endParaRPr b="0" lang="en-GB" sz="1800" spc="-1" strike="noStrike">
                <a:solidFill>
                  <a:srgbClr val="000000"/>
                </a:solidFill>
                <a:latin typeface="Calibri"/>
              </a:endParaRPr>
            </a:p>
          </p:txBody>
        </p:sp>
        <p:sp>
          <p:nvSpPr>
            <p:cNvPr id="317" name="Textfeld 8"/>
            <p:cNvSpPr/>
            <p:nvPr/>
          </p:nvSpPr>
          <p:spPr>
            <a:xfrm>
              <a:off x="7681680" y="3861360"/>
              <a:ext cx="67392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chemeClr val="lt1"/>
                  </a:solidFill>
                  <a:latin typeface="Aptos"/>
                </a:rPr>
                <a:t>M3</a:t>
              </a:r>
              <a:endParaRPr b="0" lang="en-GB" sz="1800" spc="-1" strike="noStrike">
                <a:solidFill>
                  <a:srgbClr val="000000"/>
                </a:solidFill>
                <a:latin typeface="Calibri"/>
              </a:endParaRPr>
            </a:p>
          </p:txBody>
        </p:sp>
        <p:sp>
          <p:nvSpPr>
            <p:cNvPr id="318" name="Textfeld 9"/>
            <p:cNvSpPr/>
            <p:nvPr/>
          </p:nvSpPr>
          <p:spPr>
            <a:xfrm>
              <a:off x="5769720" y="3489480"/>
              <a:ext cx="1371240" cy="577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600" spc="-1" strike="noStrike">
                  <a:solidFill>
                    <a:srgbClr val="ff0000"/>
                  </a:solidFill>
                  <a:latin typeface="Aptos"/>
                </a:rPr>
                <a:t>Elevation Axis</a:t>
              </a:r>
              <a:endParaRPr b="0" lang="en-GB" sz="1600" spc="-1" strike="noStrike">
                <a:solidFill>
                  <a:srgbClr val="000000"/>
                </a:solidFill>
                <a:latin typeface="Calibri"/>
              </a:endParaRPr>
            </a:p>
          </p:txBody>
        </p:sp>
        <p:cxnSp>
          <p:nvCxnSpPr>
            <p:cNvPr id="319" name="Straight Connector 15"/>
            <p:cNvCxnSpPr/>
            <p:nvPr/>
          </p:nvCxnSpPr>
          <p:spPr>
            <a:xfrm flipV="1">
              <a:off x="6872760" y="4206960"/>
              <a:ext cx="309240" cy="874080"/>
            </a:xfrm>
            <a:prstGeom prst="straightConnector1">
              <a:avLst/>
            </a:prstGeom>
            <a:ln w="19050">
              <a:solidFill>
                <a:srgbClr val="ff0000"/>
              </a:solidFill>
              <a:tailEnd len="med" type="triangle" w="med"/>
            </a:ln>
          </p:spPr>
        </p:cxnSp>
        <p:sp>
          <p:nvSpPr>
            <p:cNvPr id="320" name="TextBox 16"/>
            <p:cNvSpPr/>
            <p:nvPr/>
          </p:nvSpPr>
          <p:spPr>
            <a:xfrm>
              <a:off x="6544440" y="5030280"/>
              <a:ext cx="3623040" cy="57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600" spc="-1" strike="noStrike">
                  <a:solidFill>
                    <a:schemeClr val="dk1"/>
                  </a:solidFill>
                  <a:latin typeface="Aptos"/>
                </a:rPr>
                <a:t>Cassegrain Instruments Envelopes</a:t>
              </a:r>
              <a:r>
                <a:rPr b="0" lang="en-US" sz="1600" spc="-1" strike="noStrike">
                  <a:solidFill>
                    <a:schemeClr val="dk1"/>
                  </a:solidFill>
                  <a:latin typeface="Aptos"/>
                </a:rPr>
                <a:t>: </a:t>
              </a:r>
              <a:endParaRPr b="0" lang="en-GB" sz="1600" spc="-1" strike="noStrike">
                <a:solidFill>
                  <a:srgbClr val="000000"/>
                </a:solidFill>
                <a:latin typeface="Calibri"/>
              </a:endParaRPr>
            </a:p>
            <a:p>
              <a:pPr algn="ctr" defTabSz="914400">
                <a:lnSpc>
                  <a:spcPct val="100000"/>
                </a:lnSpc>
              </a:pPr>
              <a:r>
                <a:rPr b="0" lang="en-US" sz="1600" spc="-1" strike="noStrike">
                  <a:solidFill>
                    <a:schemeClr val="dk1"/>
                  </a:solidFill>
                  <a:latin typeface="Aptos"/>
                </a:rPr>
                <a:t>L = 4m, D = 2.6m,10 tons (each)</a:t>
              </a:r>
              <a:endParaRPr b="0" lang="en-GB" sz="1600" spc="-1" strike="noStrike">
                <a:solidFill>
                  <a:srgbClr val="000000"/>
                </a:solidFill>
                <a:latin typeface="Calibri"/>
              </a:endParaRPr>
            </a:p>
          </p:txBody>
        </p:sp>
        <p:sp>
          <p:nvSpPr>
            <p:cNvPr id="321" name="TextBox 17"/>
            <p:cNvSpPr/>
            <p:nvPr/>
          </p:nvSpPr>
          <p:spPr>
            <a:xfrm>
              <a:off x="9595800" y="3265200"/>
              <a:ext cx="2183760" cy="106452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en-US" sz="1600" spc="-1" strike="noStrike">
                  <a:solidFill>
                    <a:schemeClr val="dk1"/>
                  </a:solidFill>
                  <a:latin typeface="Aptos"/>
                </a:rPr>
                <a:t>Nasmyth Instruments</a:t>
              </a:r>
              <a:endParaRPr b="0" lang="en-GB" sz="1600" spc="-1" strike="noStrike">
                <a:solidFill>
                  <a:srgbClr val="000000"/>
                </a:solidFill>
                <a:latin typeface="Calibri"/>
              </a:endParaRPr>
            </a:p>
            <a:p>
              <a:pPr algn="ctr" defTabSz="914400">
                <a:lnSpc>
                  <a:spcPct val="100000"/>
                </a:lnSpc>
              </a:pPr>
              <a:r>
                <a:rPr b="1" lang="en-US" sz="1600" spc="-1" strike="noStrike">
                  <a:solidFill>
                    <a:schemeClr val="dk1"/>
                  </a:solidFill>
                  <a:latin typeface="Aptos"/>
                </a:rPr>
                <a:t>Envelopes</a:t>
              </a:r>
              <a:r>
                <a:rPr b="0" lang="en-US" sz="1600" spc="-1" strike="noStrike">
                  <a:solidFill>
                    <a:schemeClr val="dk1"/>
                  </a:solidFill>
                  <a:latin typeface="Aptos"/>
                </a:rPr>
                <a:t>: </a:t>
              </a:r>
              <a:endParaRPr b="0" lang="en-GB" sz="1600" spc="-1" strike="noStrike">
                <a:solidFill>
                  <a:srgbClr val="000000"/>
                </a:solidFill>
                <a:latin typeface="Calibri"/>
              </a:endParaRPr>
            </a:p>
            <a:p>
              <a:pPr algn="ctr" defTabSz="914400">
                <a:lnSpc>
                  <a:spcPct val="100000"/>
                </a:lnSpc>
              </a:pPr>
              <a:r>
                <a:rPr b="0" lang="en-US" sz="1600" spc="-1" strike="noStrike">
                  <a:solidFill>
                    <a:schemeClr val="dk1"/>
                  </a:solidFill>
                  <a:latin typeface="Aptos"/>
                </a:rPr>
                <a:t>L = 8m, D = 5m</a:t>
              </a:r>
              <a:br>
                <a:rPr sz="1600"/>
              </a:br>
              <a:r>
                <a:rPr b="0" lang="en-US" sz="1600" spc="-1" strike="noStrike">
                  <a:solidFill>
                    <a:schemeClr val="dk1"/>
                  </a:solidFill>
                  <a:latin typeface="Aptos"/>
                </a:rPr>
                <a:t>30 tons (each)</a:t>
              </a:r>
              <a:endParaRPr b="0" lang="en-GB" sz="1600" spc="-1" strike="noStrike">
                <a:solidFill>
                  <a:srgbClr val="000000"/>
                </a:solidFill>
                <a:latin typeface="Calibri"/>
              </a:endParaRPr>
            </a:p>
          </p:txBody>
        </p:sp>
        <p:cxnSp>
          <p:nvCxnSpPr>
            <p:cNvPr id="322" name="Straight Connector 18"/>
            <p:cNvCxnSpPr/>
            <p:nvPr/>
          </p:nvCxnSpPr>
          <p:spPr>
            <a:xfrm flipV="1">
              <a:off x="8727840" y="3426840"/>
              <a:ext cx="932040" cy="893880"/>
            </a:xfrm>
            <a:prstGeom prst="straightConnector1">
              <a:avLst/>
            </a:prstGeom>
            <a:ln w="19050">
              <a:solidFill>
                <a:srgbClr val="156082">
                  <a:lumMod val="60000"/>
                  <a:lumOff val="40000"/>
                </a:srgbClr>
              </a:solidFill>
              <a:headEnd len="med" type="triangle" w="med"/>
            </a:ln>
          </p:spPr>
        </p:cxnSp>
      </p:grpSp>
      <p:sp>
        <p:nvSpPr>
          <p:cNvPr id="323" name="TextBox 20"/>
          <p:cNvSpPr/>
          <p:nvPr/>
        </p:nvSpPr>
        <p:spPr>
          <a:xfrm>
            <a:off x="6095880" y="5986080"/>
            <a:ext cx="6095520" cy="77220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pPr>
            <a:r>
              <a:rPr b="0" lang="en-US" sz="1400" spc="-1" strike="noStrike">
                <a:solidFill>
                  <a:schemeClr val="dk1"/>
                </a:solidFill>
                <a:latin typeface="Aptos"/>
              </a:rPr>
              <a:t>More details about AtLAST optics: </a:t>
            </a:r>
            <a:endParaRPr b="0" lang="en-GB" sz="1400" spc="-1" strike="noStrike">
              <a:solidFill>
                <a:srgbClr val="000000"/>
              </a:solidFill>
              <a:latin typeface="Calibri"/>
            </a:endParaRPr>
          </a:p>
          <a:p>
            <a:pPr marL="285840" indent="-285840" defTabSz="914400">
              <a:lnSpc>
                <a:spcPct val="100000"/>
              </a:lnSpc>
              <a:buClr>
                <a:srgbClr val="196b24"/>
              </a:buClr>
              <a:buFont typeface="Arial"/>
              <a:buChar char="•"/>
            </a:pPr>
            <a:r>
              <a:rPr b="0" lang="en-US" sz="1400" spc="-1" strike="noStrike">
                <a:solidFill>
                  <a:schemeClr val="dk1"/>
                </a:solidFill>
                <a:latin typeface="Aptos"/>
              </a:rPr>
              <a:t>SPIE Paper 13094-84 by Patricio Gallardo: Optical design for AtLAST</a:t>
            </a:r>
            <a:endParaRPr b="0" lang="en-GB" sz="1400" spc="-1" strike="noStrike">
              <a:solidFill>
                <a:srgbClr val="000000"/>
              </a:solidFill>
              <a:latin typeface="Calibri"/>
            </a:endParaRPr>
          </a:p>
          <a:p>
            <a:pPr marL="285840" indent="-285840" defTabSz="914400">
              <a:lnSpc>
                <a:spcPct val="100000"/>
              </a:lnSpc>
              <a:buClr>
                <a:srgbClr val="196b24"/>
              </a:buClr>
              <a:buFont typeface="Arial"/>
              <a:buChar char="•"/>
            </a:pPr>
            <a:r>
              <a:rPr b="0" lang="en-US" sz="1400" spc="-1" strike="noStrike">
                <a:solidFill>
                  <a:schemeClr val="dk1"/>
                </a:solidFill>
                <a:latin typeface="Aptos"/>
              </a:rPr>
              <a:t>SPIE Paper 13094-130 by Roberto Puddu: Physical optics characterization…</a:t>
            </a:r>
            <a:endParaRPr b="0" lang="en-GB" sz="1400" spc="-1" strike="noStrike">
              <a:solidFill>
                <a:srgbClr val="000000"/>
              </a:solidFill>
              <a:latin typeface="Calibri"/>
            </a:endParaRPr>
          </a:p>
        </p:txBody>
      </p:sp>
      <p:sp>
        <p:nvSpPr>
          <p:cNvPr id="324" name="TextBox 21"/>
          <p:cNvSpPr/>
          <p:nvPr/>
        </p:nvSpPr>
        <p:spPr>
          <a:xfrm>
            <a:off x="250560" y="1465560"/>
            <a:ext cx="735084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600" spc="-1" strike="noStrike">
                <a:solidFill>
                  <a:schemeClr val="dk1"/>
                </a:solidFill>
                <a:latin typeface="Aptos"/>
              </a:rPr>
              <a:t>Optical design by R. Hills (see AtLAST memo 1)</a:t>
            </a:r>
            <a:endParaRPr b="0" lang="en-GB" sz="1600" spc="-1" strike="noStrike">
              <a:solidFill>
                <a:srgbClr val="000000"/>
              </a:solidFill>
              <a:latin typeface="Calibri"/>
            </a:endParaRPr>
          </a:p>
        </p:txBody>
      </p:sp>
      <p:sp>
        <p:nvSpPr>
          <p:cNvPr id="325" name="TextBox 22"/>
          <p:cNvSpPr/>
          <p:nvPr/>
        </p:nvSpPr>
        <p:spPr>
          <a:xfrm>
            <a:off x="1734840" y="3968640"/>
            <a:ext cx="456840" cy="35352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600" spc="-1" strike="noStrike">
                <a:solidFill>
                  <a:schemeClr val="dk1">
                    <a:lumMod val="50000"/>
                  </a:schemeClr>
                </a:solidFill>
                <a:latin typeface="Aptos"/>
              </a:rPr>
              <a:t>50m</a:t>
            </a:r>
            <a:endParaRPr b="0" lang="en-GB" sz="1600" spc="-1" strike="noStrike">
              <a:solidFill>
                <a:srgbClr val="000000"/>
              </a:solidFill>
              <a:latin typeface="Calibri"/>
            </a:endParaRPr>
          </a:p>
        </p:txBody>
      </p:sp>
      <p:sp>
        <p:nvSpPr>
          <p:cNvPr id="326" name="TextBox 23"/>
          <p:cNvSpPr/>
          <p:nvPr/>
        </p:nvSpPr>
        <p:spPr>
          <a:xfrm>
            <a:off x="2506320" y="4644720"/>
            <a:ext cx="456840" cy="35352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600" spc="-1" strike="noStrike">
                <a:solidFill>
                  <a:schemeClr val="dk1">
                    <a:lumMod val="50000"/>
                  </a:schemeClr>
                </a:solidFill>
                <a:latin typeface="Aptos"/>
              </a:rPr>
              <a:t>8x6m</a:t>
            </a:r>
            <a:endParaRPr b="0" lang="en-GB" sz="1600" spc="-1" strike="noStrike">
              <a:solidFill>
                <a:srgbClr val="000000"/>
              </a:solidFill>
              <a:latin typeface="Calibri"/>
            </a:endParaRPr>
          </a:p>
        </p:txBody>
      </p:sp>
      <p:sp>
        <p:nvSpPr>
          <p:cNvPr id="327" name="TextBox 24"/>
          <p:cNvSpPr/>
          <p:nvPr/>
        </p:nvSpPr>
        <p:spPr>
          <a:xfrm>
            <a:off x="2881440" y="1861560"/>
            <a:ext cx="456840" cy="35352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600" spc="-1" strike="noStrike">
                <a:solidFill>
                  <a:schemeClr val="dk1">
                    <a:lumMod val="50000"/>
                  </a:schemeClr>
                </a:solidFill>
                <a:latin typeface="Aptos"/>
              </a:rPr>
              <a:t>12m</a:t>
            </a:r>
            <a:endParaRPr b="0" lang="en-GB" sz="1600" spc="-1" strike="noStrike">
              <a:solidFill>
                <a:srgbClr val="000000"/>
              </a:solidFill>
              <a:latin typeface="Calibri"/>
            </a:endParaRPr>
          </a:p>
        </p:txBody>
      </p:sp>
      <p:sp>
        <p:nvSpPr>
          <p:cNvPr id="328" name="TextBox 25"/>
          <p:cNvSpPr/>
          <p:nvPr/>
        </p:nvSpPr>
        <p:spPr>
          <a:xfrm>
            <a:off x="3772800" y="4639680"/>
            <a:ext cx="456840" cy="35352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600" spc="-1" strike="noStrike">
                <a:solidFill>
                  <a:schemeClr val="dk1">
                    <a:lumMod val="50000"/>
                  </a:schemeClr>
                </a:solidFill>
                <a:latin typeface="Aptos"/>
              </a:rPr>
              <a:t>5m</a:t>
            </a:r>
            <a:endParaRPr b="0" lang="en-GB"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329"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Design Overview</a:t>
            </a:r>
            <a:endParaRPr b="0" lang="en-IT" sz="4400" spc="-1" strike="noStrike">
              <a:solidFill>
                <a:schemeClr val="dk1"/>
              </a:solidFill>
              <a:latin typeface="Aptos"/>
            </a:endParaRPr>
          </a:p>
        </p:txBody>
      </p:sp>
      <p:sp>
        <p:nvSpPr>
          <p:cNvPr id="330" name="Textfeld 6"/>
          <p:cNvSpPr/>
          <p:nvPr/>
        </p:nvSpPr>
        <p:spPr>
          <a:xfrm>
            <a:off x="1003680" y="3121920"/>
            <a:ext cx="988560" cy="107928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endParaRPr b="0" lang="en-US" sz="1400" spc="-1" strike="noStrike">
              <a:solidFill>
                <a:schemeClr val="dk1"/>
              </a:solidFill>
              <a:latin typeface="Aptos"/>
            </a:endParaRPr>
          </a:p>
        </p:txBody>
      </p:sp>
      <p:pic>
        <p:nvPicPr>
          <p:cNvPr id="331" name="Grafik 8" descr="Ein Bild, das Zeichnung, Entwurf, Cartoon, Darstellung enthält.&#10;&#10;Automatisch generierte Beschreibung"/>
          <p:cNvPicPr/>
          <p:nvPr/>
        </p:nvPicPr>
        <p:blipFill>
          <a:blip r:embed="rId1"/>
          <a:stretch/>
        </p:blipFill>
        <p:spPr>
          <a:xfrm>
            <a:off x="2574360" y="1119960"/>
            <a:ext cx="4622760" cy="5464440"/>
          </a:xfrm>
          <a:prstGeom prst="rect">
            <a:avLst/>
          </a:prstGeom>
          <a:noFill/>
          <a:ln w="0">
            <a:noFill/>
          </a:ln>
        </p:spPr>
      </p:pic>
      <p:sp>
        <p:nvSpPr>
          <p:cNvPr id="332" name="Textfeld 18"/>
          <p:cNvSpPr/>
          <p:nvPr/>
        </p:nvSpPr>
        <p:spPr>
          <a:xfrm>
            <a:off x="536400" y="1459440"/>
            <a:ext cx="215100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50m active primary mirror</a:t>
            </a:r>
            <a:endParaRPr b="0" lang="en-GB" sz="1600" spc="-1" strike="noStrike">
              <a:solidFill>
                <a:srgbClr val="000000"/>
              </a:solidFill>
              <a:latin typeface="Calibri"/>
            </a:endParaRPr>
          </a:p>
        </p:txBody>
      </p:sp>
      <p:cxnSp>
        <p:nvCxnSpPr>
          <p:cNvPr id="333" name="Straight Connector 9"/>
          <p:cNvCxnSpPr/>
          <p:nvPr/>
        </p:nvCxnSpPr>
        <p:spPr>
          <a:xfrm>
            <a:off x="590040" y="2001960"/>
            <a:ext cx="2218680" cy="360"/>
          </a:xfrm>
          <a:prstGeom prst="straightConnector1">
            <a:avLst/>
          </a:prstGeom>
          <a:ln w="19050">
            <a:solidFill>
              <a:srgbClr val="000000"/>
            </a:solidFill>
            <a:tailEnd len="med" type="oval" w="med"/>
          </a:ln>
        </p:spPr>
      </p:cxnSp>
      <p:sp>
        <p:nvSpPr>
          <p:cNvPr id="334" name="Textfeld 18"/>
          <p:cNvSpPr/>
          <p:nvPr/>
        </p:nvSpPr>
        <p:spPr>
          <a:xfrm>
            <a:off x="590400" y="2313360"/>
            <a:ext cx="2105640" cy="80280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Steel back up structure with ventilation</a:t>
            </a:r>
            <a:endParaRPr b="0" lang="en-GB" sz="1600" spc="-1" strike="noStrike">
              <a:solidFill>
                <a:srgbClr val="000000"/>
              </a:solidFill>
              <a:latin typeface="Calibri"/>
            </a:endParaRPr>
          </a:p>
        </p:txBody>
      </p:sp>
      <p:cxnSp>
        <p:nvCxnSpPr>
          <p:cNvPr id="335" name="Straight Connector 11"/>
          <p:cNvCxnSpPr/>
          <p:nvPr/>
        </p:nvCxnSpPr>
        <p:spPr>
          <a:xfrm flipV="1">
            <a:off x="690480" y="2817000"/>
            <a:ext cx="2118240" cy="720"/>
          </a:xfrm>
          <a:prstGeom prst="straightConnector1">
            <a:avLst/>
          </a:prstGeom>
          <a:ln w="19050">
            <a:solidFill>
              <a:srgbClr val="000000"/>
            </a:solidFill>
            <a:tailEnd len="med" type="oval" w="med"/>
          </a:ln>
        </p:spPr>
      </p:cxnSp>
      <p:sp>
        <p:nvSpPr>
          <p:cNvPr id="336" name="Textfeld 18"/>
          <p:cNvSpPr/>
          <p:nvPr/>
        </p:nvSpPr>
        <p:spPr>
          <a:xfrm>
            <a:off x="560880" y="3515040"/>
            <a:ext cx="211752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Elevation Wheel with instrument room</a:t>
            </a:r>
            <a:endParaRPr b="0" lang="en-GB" sz="1600" spc="-1" strike="noStrike">
              <a:solidFill>
                <a:srgbClr val="000000"/>
              </a:solidFill>
              <a:latin typeface="Calibri"/>
            </a:endParaRPr>
          </a:p>
        </p:txBody>
      </p:sp>
      <p:cxnSp>
        <p:nvCxnSpPr>
          <p:cNvPr id="337" name="Straight Connector 13"/>
          <p:cNvCxnSpPr/>
          <p:nvPr/>
        </p:nvCxnSpPr>
        <p:spPr>
          <a:xfrm flipV="1">
            <a:off x="639000" y="4079880"/>
            <a:ext cx="2484360" cy="6480"/>
          </a:xfrm>
          <a:prstGeom prst="straightConnector1">
            <a:avLst/>
          </a:prstGeom>
          <a:ln w="19050">
            <a:solidFill>
              <a:srgbClr val="000000"/>
            </a:solidFill>
            <a:tailEnd len="med" type="oval" w="med"/>
          </a:ln>
        </p:spPr>
      </p:cxnSp>
      <p:sp>
        <p:nvSpPr>
          <p:cNvPr id="338" name="Textfeld 18"/>
          <p:cNvSpPr/>
          <p:nvPr/>
        </p:nvSpPr>
        <p:spPr>
          <a:xfrm>
            <a:off x="4762800" y="923400"/>
            <a:ext cx="254808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12m secondary with carbon fiber structure</a:t>
            </a:r>
            <a:endParaRPr b="0" lang="en-GB" sz="1600" spc="-1" strike="noStrike">
              <a:solidFill>
                <a:srgbClr val="000000"/>
              </a:solidFill>
              <a:latin typeface="Calibri"/>
            </a:endParaRPr>
          </a:p>
        </p:txBody>
      </p:sp>
      <p:cxnSp>
        <p:nvCxnSpPr>
          <p:cNvPr id="339" name="Straight Connector 15"/>
          <p:cNvCxnSpPr/>
          <p:nvPr/>
        </p:nvCxnSpPr>
        <p:spPr>
          <a:xfrm flipH="1">
            <a:off x="4141440" y="1518120"/>
            <a:ext cx="2832120" cy="360"/>
          </a:xfrm>
          <a:prstGeom prst="straightConnector1">
            <a:avLst/>
          </a:prstGeom>
          <a:ln w="19050">
            <a:solidFill>
              <a:srgbClr val="000000"/>
            </a:solidFill>
            <a:tailEnd len="med" type="oval" w="med"/>
          </a:ln>
        </p:spPr>
      </p:cxnSp>
      <p:sp>
        <p:nvSpPr>
          <p:cNvPr id="340" name="Textfeld 18"/>
          <p:cNvSpPr/>
          <p:nvPr/>
        </p:nvSpPr>
        <p:spPr>
          <a:xfrm>
            <a:off x="5842440" y="2059560"/>
            <a:ext cx="1850040" cy="104652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Azimuth structure with Nasmyth instruments</a:t>
            </a:r>
            <a:endParaRPr b="0" lang="en-GB" sz="1600" spc="-1" strike="noStrike">
              <a:solidFill>
                <a:srgbClr val="000000"/>
              </a:solidFill>
              <a:latin typeface="Calibri"/>
            </a:endParaRPr>
          </a:p>
        </p:txBody>
      </p:sp>
      <p:cxnSp>
        <p:nvCxnSpPr>
          <p:cNvPr id="341" name="Straight Connector 23"/>
          <p:cNvCxnSpPr/>
          <p:nvPr/>
        </p:nvCxnSpPr>
        <p:spPr>
          <a:xfrm>
            <a:off x="5842440" y="2133720"/>
            <a:ext cx="360" cy="1629720"/>
          </a:xfrm>
          <a:prstGeom prst="straightConnector1">
            <a:avLst/>
          </a:prstGeom>
          <a:ln w="19050">
            <a:solidFill>
              <a:srgbClr val="000000"/>
            </a:solidFill>
            <a:tailEnd len="med" type="oval" w="med"/>
          </a:ln>
        </p:spPr>
      </p:cxnSp>
      <p:sp>
        <p:nvSpPr>
          <p:cNvPr id="342" name="Textfeld 18"/>
          <p:cNvSpPr/>
          <p:nvPr/>
        </p:nvSpPr>
        <p:spPr>
          <a:xfrm>
            <a:off x="536400" y="4413960"/>
            <a:ext cx="2117520" cy="8409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12 azimuthal bogies on 2 nested tracks </a:t>
            </a:r>
            <a:endParaRPr b="0" lang="en-GB" sz="1600" spc="-1" strike="noStrike">
              <a:solidFill>
                <a:srgbClr val="000000"/>
              </a:solidFill>
              <a:latin typeface="Calibri"/>
            </a:endParaRPr>
          </a:p>
          <a:p>
            <a:pPr defTabSz="914400">
              <a:lnSpc>
                <a:spcPct val="100000"/>
              </a:lnSpc>
              <a:spcAft>
                <a:spcPts val="300"/>
              </a:spcAft>
            </a:pPr>
            <a:endParaRPr b="0" lang="en-GB" sz="1600" spc="-1" strike="noStrike">
              <a:solidFill>
                <a:srgbClr val="000000"/>
              </a:solidFill>
              <a:latin typeface="Calibri"/>
            </a:endParaRPr>
          </a:p>
        </p:txBody>
      </p:sp>
      <p:cxnSp>
        <p:nvCxnSpPr>
          <p:cNvPr id="343" name="Straight Connector 25"/>
          <p:cNvCxnSpPr/>
          <p:nvPr/>
        </p:nvCxnSpPr>
        <p:spPr>
          <a:xfrm>
            <a:off x="639000" y="4956480"/>
            <a:ext cx="4584240" cy="360"/>
          </a:xfrm>
          <a:prstGeom prst="straightConnector1">
            <a:avLst/>
          </a:prstGeom>
          <a:ln w="19050">
            <a:solidFill>
              <a:srgbClr val="000000"/>
            </a:solidFill>
            <a:tailEnd len="med" type="oval" w="med"/>
          </a:ln>
        </p:spPr>
      </p:cxnSp>
      <p:sp>
        <p:nvSpPr>
          <p:cNvPr id="344" name="Text Placeholder 2"/>
          <p:cNvSpPr/>
          <p:nvPr/>
        </p:nvSpPr>
        <p:spPr>
          <a:xfrm>
            <a:off x="336600" y="725400"/>
            <a:ext cx="9772920" cy="221400"/>
          </a:xfrm>
          <a:prstGeom prst="rect">
            <a:avLst/>
          </a:prstGeom>
          <a:noFill/>
          <a:ln w="0">
            <a:noFill/>
          </a:ln>
        </p:spPr>
        <p:style>
          <a:lnRef idx="0"/>
          <a:fillRef idx="0"/>
          <a:effectRef idx="0"/>
          <a:fontRef idx="minor"/>
        </p:style>
        <p:txBody>
          <a:bodyPr lIns="90000" rIns="90000" tIns="45000" bIns="45000" ancho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Concept CAD Model</a:t>
            </a:r>
            <a:endParaRPr b="0" lang="en-GB" sz="2800" spc="-1" strike="noStrike">
              <a:solidFill>
                <a:srgbClr val="000000"/>
              </a:solidFill>
              <a:latin typeface="Calibri"/>
            </a:endParaRPr>
          </a:p>
        </p:txBody>
      </p:sp>
      <p:sp>
        <p:nvSpPr>
          <p:cNvPr id="345" name="Textfeld 18"/>
          <p:cNvSpPr/>
          <p:nvPr/>
        </p:nvSpPr>
        <p:spPr>
          <a:xfrm>
            <a:off x="6910200" y="6008400"/>
            <a:ext cx="185004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Elevators</a:t>
            </a:r>
            <a:endParaRPr b="0" lang="en-GB" sz="1600" spc="-1" strike="noStrike">
              <a:solidFill>
                <a:srgbClr val="000000"/>
              </a:solidFill>
              <a:latin typeface="Calibri"/>
            </a:endParaRPr>
          </a:p>
        </p:txBody>
      </p:sp>
      <p:cxnSp>
        <p:nvCxnSpPr>
          <p:cNvPr id="346" name="Straight Connector 29"/>
          <p:cNvCxnSpPr/>
          <p:nvPr/>
        </p:nvCxnSpPr>
        <p:spPr>
          <a:xfrm flipV="1">
            <a:off x="6910200" y="4661640"/>
            <a:ext cx="360" cy="1600920"/>
          </a:xfrm>
          <a:prstGeom prst="straightConnector1">
            <a:avLst/>
          </a:prstGeom>
          <a:ln w="19050">
            <a:solidFill>
              <a:srgbClr val="000000"/>
            </a:solidFill>
            <a:tailEnd len="med" type="oval" w="med"/>
          </a:ln>
        </p:spPr>
      </p:cxnSp>
      <p:sp>
        <p:nvSpPr>
          <p:cNvPr id="347" name="Textfeld 18"/>
          <p:cNvSpPr/>
          <p:nvPr/>
        </p:nvSpPr>
        <p:spPr>
          <a:xfrm>
            <a:off x="578520" y="5457600"/>
            <a:ext cx="240768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Azimuthal cable wrap</a:t>
            </a:r>
            <a:endParaRPr b="0" lang="en-GB" sz="1600" spc="-1" strike="noStrike">
              <a:solidFill>
                <a:srgbClr val="000000"/>
              </a:solidFill>
              <a:latin typeface="Calibri"/>
            </a:endParaRPr>
          </a:p>
        </p:txBody>
      </p:sp>
      <p:cxnSp>
        <p:nvCxnSpPr>
          <p:cNvPr id="348" name="Straight Connector 31"/>
          <p:cNvCxnSpPr/>
          <p:nvPr/>
        </p:nvCxnSpPr>
        <p:spPr>
          <a:xfrm>
            <a:off x="639000" y="5769720"/>
            <a:ext cx="4954320" cy="360"/>
          </a:xfrm>
          <a:prstGeom prst="straightConnector1">
            <a:avLst/>
          </a:prstGeom>
          <a:ln w="19050">
            <a:solidFill>
              <a:srgbClr val="000000"/>
            </a:solidFill>
            <a:tailEnd len="med" type="oval" w="med"/>
          </a:ln>
        </p:spPr>
      </p:cxnSp>
      <p:grpSp>
        <p:nvGrpSpPr>
          <p:cNvPr id="349" name="Gruppieren 13"/>
          <p:cNvGrpSpPr/>
          <p:nvPr/>
        </p:nvGrpSpPr>
        <p:grpSpPr>
          <a:xfrm>
            <a:off x="7638120" y="2666160"/>
            <a:ext cx="3785400" cy="3070800"/>
            <a:chOff x="7638120" y="2666160"/>
            <a:chExt cx="3785400" cy="3070800"/>
          </a:xfrm>
        </p:grpSpPr>
        <p:pic>
          <p:nvPicPr>
            <p:cNvPr id="350" name="Grafik 10" descr="Ein Bild, das Pixel, Diagramm, Design enthält.&#10;&#10;Automatisch generierte Beschreibung"/>
            <p:cNvPicPr/>
            <p:nvPr/>
          </p:nvPicPr>
          <p:blipFill>
            <a:blip r:embed="rId2"/>
            <a:srcRect l="12952" t="0" r="17714" b="0"/>
            <a:stretch/>
          </p:blipFill>
          <p:spPr>
            <a:xfrm>
              <a:off x="7638120" y="2666160"/>
              <a:ext cx="3785400" cy="3070800"/>
            </a:xfrm>
            <a:prstGeom prst="rect">
              <a:avLst/>
            </a:prstGeom>
            <a:noFill/>
            <a:ln w="0">
              <a:noFill/>
            </a:ln>
          </p:spPr>
        </p:pic>
        <p:pic>
          <p:nvPicPr>
            <p:cNvPr id="351" name="Grafik 7" descr="Ein Bild, das Pixel, Diagramm, Design enthält.&#10;&#10;Automatisch generierte Beschreibung"/>
            <p:cNvPicPr/>
            <p:nvPr/>
          </p:nvPicPr>
          <p:blipFill>
            <a:blip r:embed="rId3"/>
            <a:srcRect l="21676" t="51753" r="65197" b="46756"/>
            <a:stretch/>
          </p:blipFill>
          <p:spPr>
            <a:xfrm>
              <a:off x="8115120" y="4395600"/>
              <a:ext cx="716400" cy="45360"/>
            </a:xfrm>
            <a:prstGeom prst="rect">
              <a:avLst/>
            </a:prstGeom>
            <a:noFill/>
            <a:ln w="0">
              <a:noFill/>
            </a:ln>
          </p:spPr>
        </p:pic>
        <p:pic>
          <p:nvPicPr>
            <p:cNvPr id="352" name="Grafik 9" descr="Ein Bild, das Pixel, Diagramm, Design enthält.&#10;&#10;Automatisch generierte Beschreibung"/>
            <p:cNvPicPr/>
            <p:nvPr/>
          </p:nvPicPr>
          <p:blipFill>
            <a:blip r:embed="rId4"/>
            <a:srcRect l="21676" t="51753" r="65197" b="46756"/>
            <a:stretch/>
          </p:blipFill>
          <p:spPr>
            <a:xfrm>
              <a:off x="8115120" y="3941640"/>
              <a:ext cx="716400" cy="45360"/>
            </a:xfrm>
            <a:prstGeom prst="rect">
              <a:avLst/>
            </a:prstGeom>
            <a:noFill/>
            <a:ln w="0">
              <a:noFill/>
            </a:ln>
          </p:spPr>
        </p:pic>
      </p:grpSp>
      <p:sp>
        <p:nvSpPr>
          <p:cNvPr id="353" name="Textfeld 18"/>
          <p:cNvSpPr/>
          <p:nvPr/>
        </p:nvSpPr>
        <p:spPr>
          <a:xfrm>
            <a:off x="10341360" y="2001960"/>
            <a:ext cx="185004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Rotating Flat 8m tertiary </a:t>
            </a:r>
            <a:endParaRPr b="0" lang="en-GB" sz="1600" spc="-1" strike="noStrike">
              <a:solidFill>
                <a:srgbClr val="000000"/>
              </a:solidFill>
              <a:latin typeface="Calibri"/>
            </a:endParaRPr>
          </a:p>
        </p:txBody>
      </p:sp>
      <p:cxnSp>
        <p:nvCxnSpPr>
          <p:cNvPr id="354" name="Straight Connector 37"/>
          <p:cNvCxnSpPr/>
          <p:nvPr/>
        </p:nvCxnSpPr>
        <p:spPr>
          <a:xfrm flipV="1">
            <a:off x="9617400" y="2595960"/>
            <a:ext cx="724320" cy="1316880"/>
          </a:xfrm>
          <a:prstGeom prst="straightConnector1">
            <a:avLst/>
          </a:prstGeom>
          <a:ln w="19050">
            <a:solidFill>
              <a:srgbClr val="000000"/>
            </a:solidFill>
            <a:headEnd len="med" type="oval" w="med"/>
          </a:ln>
        </p:spPr>
      </p:cxnSp>
      <p:sp>
        <p:nvSpPr>
          <p:cNvPr id="355" name="Textfeld 18"/>
          <p:cNvSpPr/>
          <p:nvPr/>
        </p:nvSpPr>
        <p:spPr>
          <a:xfrm>
            <a:off x="9385920" y="1420560"/>
            <a:ext cx="234396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2 Nasmyth Instruments</a:t>
            </a:r>
            <a:endParaRPr b="0" lang="en-GB" sz="1600" spc="-1" strike="noStrike">
              <a:solidFill>
                <a:srgbClr val="000000"/>
              </a:solidFill>
              <a:latin typeface="Calibri"/>
            </a:endParaRPr>
          </a:p>
        </p:txBody>
      </p:sp>
      <p:cxnSp>
        <p:nvCxnSpPr>
          <p:cNvPr id="356" name="Straight Connector 39"/>
          <p:cNvCxnSpPr/>
          <p:nvPr/>
        </p:nvCxnSpPr>
        <p:spPr>
          <a:xfrm flipV="1">
            <a:off x="9390240" y="1692360"/>
            <a:ext cx="360" cy="1325160"/>
          </a:xfrm>
          <a:prstGeom prst="straightConnector1">
            <a:avLst/>
          </a:prstGeom>
          <a:ln w="19050">
            <a:solidFill>
              <a:srgbClr val="000000"/>
            </a:solidFill>
            <a:headEnd len="med" type="oval" w="med"/>
          </a:ln>
        </p:spPr>
      </p:cxnSp>
      <p:sp>
        <p:nvSpPr>
          <p:cNvPr id="357" name="Textfeld 18"/>
          <p:cNvSpPr/>
          <p:nvPr/>
        </p:nvSpPr>
        <p:spPr>
          <a:xfrm>
            <a:off x="8634240" y="5820480"/>
            <a:ext cx="269028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4 Cassegrain Instruments (co-rotating in elevation)</a:t>
            </a:r>
            <a:endParaRPr b="0" lang="en-GB" sz="1600" spc="-1" strike="noStrike">
              <a:solidFill>
                <a:srgbClr val="000000"/>
              </a:solidFill>
              <a:latin typeface="Calibri"/>
            </a:endParaRPr>
          </a:p>
        </p:txBody>
      </p:sp>
      <p:cxnSp>
        <p:nvCxnSpPr>
          <p:cNvPr id="358" name="Straight Connector 41"/>
          <p:cNvCxnSpPr/>
          <p:nvPr/>
        </p:nvCxnSpPr>
        <p:spPr>
          <a:xfrm flipV="1">
            <a:off x="8673480" y="4560840"/>
            <a:ext cx="10080" cy="1783440"/>
          </a:xfrm>
          <a:prstGeom prst="straightConnector1">
            <a:avLst/>
          </a:prstGeom>
          <a:ln w="19050">
            <a:solidFill>
              <a:srgbClr val="000000"/>
            </a:solidFill>
            <a:tailEnd len="med" type="oval" w="med"/>
          </a:ln>
        </p:spPr>
      </p:cxnSp>
      <p:cxnSp>
        <p:nvCxnSpPr>
          <p:cNvPr id="359" name="Straight Connector 42"/>
          <p:cNvCxnSpPr/>
          <p:nvPr/>
        </p:nvCxnSpPr>
        <p:spPr>
          <a:xfrm flipV="1">
            <a:off x="10336680" y="2093400"/>
            <a:ext cx="9360" cy="512640"/>
          </a:xfrm>
          <a:prstGeom prst="straightConnector1">
            <a:avLst/>
          </a:prstGeom>
          <a:ln w="19050">
            <a:solidFill>
              <a:srgbClr val="000000"/>
            </a:solidFill>
          </a:ln>
        </p:spPr>
      </p:cxn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0" name="Grafik 6" descr="Ein Bild, das Screenshot, Design, Kunst enthält.&#10;&#10;Automatisch generierte Beschreibung"/>
          <p:cNvPicPr/>
          <p:nvPr/>
        </p:nvPicPr>
        <p:blipFill>
          <a:blip r:embed="rId1"/>
          <a:srcRect l="104543" t="190101" r="163200" b="297414"/>
          <a:stretch/>
        </p:blipFill>
        <p:spPr>
          <a:xfrm>
            <a:off x="6536520" y="4127040"/>
            <a:ext cx="5654880" cy="2247840"/>
          </a:xfrm>
          <a:prstGeom prst="rect">
            <a:avLst/>
          </a:prstGeom>
          <a:noFill/>
          <a:ln w="0">
            <a:noFill/>
          </a:ln>
        </p:spPr>
      </p:pic>
      <p:pic>
        <p:nvPicPr>
          <p:cNvPr id="361" name="Picture 7" descr=""/>
          <p:cNvPicPr/>
          <p:nvPr/>
        </p:nvPicPr>
        <p:blipFill>
          <a:blip r:embed="rId2"/>
          <a:stretch/>
        </p:blipFill>
        <p:spPr>
          <a:xfrm>
            <a:off x="63720" y="1343520"/>
            <a:ext cx="7614720" cy="4429440"/>
          </a:xfrm>
          <a:prstGeom prst="rect">
            <a:avLst/>
          </a:prstGeom>
          <a:noFill/>
          <a:ln w="0">
            <a:noFill/>
          </a:ln>
        </p:spPr>
      </p:pic>
      <p:sp>
        <p:nvSpPr>
          <p:cNvPr id="362"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92500" lnSpcReduction="20000"/>
          </a:bodyPr>
          <a:p>
            <a:pPr indent="0" defTabSz="914400">
              <a:lnSpc>
                <a:spcPct val="90000"/>
              </a:lnSpc>
              <a:buNone/>
            </a:pPr>
            <a:r>
              <a:rPr b="0" lang="en-US" sz="2400" spc="-1" strike="noStrike" cap="all">
                <a:solidFill>
                  <a:schemeClr val="accent1"/>
                </a:solidFill>
                <a:latin typeface="Aptos Display"/>
              </a:rPr>
              <a:t>Design Overview</a:t>
            </a:r>
            <a:r>
              <a:rPr b="0" lang="en-US" sz="2400" spc="-1" strike="noStrike" cap="all">
                <a:solidFill>
                  <a:schemeClr val="accent1"/>
                </a:solidFill>
                <a:latin typeface="Aptos Display"/>
              </a:rPr>
              <a:t>	</a:t>
            </a:r>
            <a:endParaRPr b="0" lang="en-IT" sz="2400" spc="-1" strike="noStrike">
              <a:solidFill>
                <a:schemeClr val="dk1"/>
              </a:solidFill>
              <a:latin typeface="Aptos"/>
            </a:endParaRPr>
          </a:p>
        </p:txBody>
      </p:sp>
      <p:sp>
        <p:nvSpPr>
          <p:cNvPr id="363" name="PlaceHolder 2"/>
          <p:cNvSpPr>
            <a:spLocks noGrp="1"/>
          </p:cNvSpPr>
          <p:nvPr>
            <p:ph/>
          </p:nvPr>
        </p:nvSpPr>
        <p:spPr>
          <a:xfrm>
            <a:off x="336600" y="72540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US" sz="1600" spc="-1" strike="noStrike" cap="all">
                <a:solidFill>
                  <a:schemeClr val="accent1"/>
                </a:solidFill>
                <a:latin typeface="Aptos"/>
              </a:rPr>
              <a:t>Secondary Reflector</a:t>
            </a:r>
            <a:endParaRPr b="0" lang="en-IT" sz="1600" spc="-1" strike="noStrike">
              <a:solidFill>
                <a:schemeClr val="dk1"/>
              </a:solidFill>
              <a:latin typeface="Aptos"/>
            </a:endParaRPr>
          </a:p>
        </p:txBody>
      </p:sp>
      <p:sp>
        <p:nvSpPr>
          <p:cNvPr id="364" name="TextBox 69"/>
          <p:cNvSpPr/>
          <p:nvPr/>
        </p:nvSpPr>
        <p:spPr>
          <a:xfrm>
            <a:off x="1519200" y="1156680"/>
            <a:ext cx="6509520" cy="81612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600" spc="-1" strike="noStrike">
                <a:solidFill>
                  <a:schemeClr val="dk1"/>
                </a:solidFill>
                <a:latin typeface="Aptos"/>
              </a:rPr>
              <a:t>Passive M2 (no active surface error compensation)</a:t>
            </a:r>
            <a:endParaRPr b="0" lang="en-GB" sz="1600" spc="-1" strike="noStrike">
              <a:solidFill>
                <a:srgbClr val="000000"/>
              </a:solidFill>
              <a:latin typeface="Calibri"/>
            </a:endParaRPr>
          </a:p>
        </p:txBody>
      </p:sp>
      <p:sp>
        <p:nvSpPr>
          <p:cNvPr id="365" name="Rectangle 8"/>
          <p:cNvSpPr/>
          <p:nvPr/>
        </p:nvSpPr>
        <p:spPr>
          <a:xfrm>
            <a:off x="6987960" y="1314000"/>
            <a:ext cx="788400" cy="97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400" spc="-1" strike="noStrike">
              <a:solidFill>
                <a:schemeClr val="lt1"/>
              </a:solidFill>
              <a:latin typeface="Aptos"/>
            </a:endParaRPr>
          </a:p>
        </p:txBody>
      </p:sp>
      <p:sp>
        <p:nvSpPr>
          <p:cNvPr id="4" name="PlaceHolder 3"/>
          <p:cNvSpPr>
            <a:spLocks noGrp="1"/>
          </p:cNvSpPr>
          <p:nvPr>
            <p:ph type="sldNum" idx="3"/>
          </p:nvPr>
        </p:nvSpPr>
        <p:spPr/>
        <p:txBody>
          <a:bodyPr/>
          <a:p>
            <a:fld id="{1B50A9D4-AB82-4DAA-AF4E-251F47DB326F}" type="slidenum">
              <a:t>12</a:t>
            </a:fld>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Design Overview</a:t>
            </a:r>
            <a:endParaRPr b="0" lang="en-IT" sz="4400" spc="-1" strike="noStrike">
              <a:solidFill>
                <a:schemeClr val="dk1"/>
              </a:solidFill>
              <a:latin typeface="Aptos"/>
            </a:endParaRPr>
          </a:p>
        </p:txBody>
      </p:sp>
      <p:sp>
        <p:nvSpPr>
          <p:cNvPr id="367" name="Rechteck 11"/>
          <p:cNvSpPr/>
          <p:nvPr/>
        </p:nvSpPr>
        <p:spPr>
          <a:xfrm>
            <a:off x="10899000" y="3803040"/>
            <a:ext cx="478080" cy="202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400" spc="-1" strike="noStrike">
              <a:solidFill>
                <a:schemeClr val="lt1"/>
              </a:solidFill>
              <a:latin typeface="Aptos"/>
            </a:endParaRPr>
          </a:p>
        </p:txBody>
      </p:sp>
      <p:sp>
        <p:nvSpPr>
          <p:cNvPr id="368" name="Textfeld 18"/>
          <p:cNvSpPr/>
          <p:nvPr/>
        </p:nvSpPr>
        <p:spPr>
          <a:xfrm>
            <a:off x="2262960" y="1595520"/>
            <a:ext cx="156528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Flat M3 with aluminum tiles</a:t>
            </a:r>
            <a:endParaRPr b="0" lang="en-GB" sz="1600" spc="-1" strike="noStrike">
              <a:solidFill>
                <a:srgbClr val="000000"/>
              </a:solidFill>
              <a:latin typeface="Calibri"/>
            </a:endParaRPr>
          </a:p>
        </p:txBody>
      </p:sp>
      <p:sp>
        <p:nvSpPr>
          <p:cNvPr id="369" name="Textfeld 18"/>
          <p:cNvSpPr/>
          <p:nvPr/>
        </p:nvSpPr>
        <p:spPr>
          <a:xfrm>
            <a:off x="9033120" y="2193840"/>
            <a:ext cx="208764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Isostatic mounting</a:t>
            </a:r>
            <a:endParaRPr b="0" lang="en-GB" sz="1600" spc="-1" strike="noStrike">
              <a:solidFill>
                <a:srgbClr val="000000"/>
              </a:solidFill>
              <a:latin typeface="Calibri"/>
            </a:endParaRPr>
          </a:p>
        </p:txBody>
      </p:sp>
      <p:pic>
        <p:nvPicPr>
          <p:cNvPr id="370" name="Grafik 2" descr="Ein Bild, das Karte, Diagramm, Plan, Screenshot enthält.&#10;&#10;Automatisch generierte Beschreibung"/>
          <p:cNvPicPr/>
          <p:nvPr/>
        </p:nvPicPr>
        <p:blipFill>
          <a:blip r:embed="rId1"/>
          <a:stretch/>
        </p:blipFill>
        <p:spPr>
          <a:xfrm>
            <a:off x="109440" y="2826360"/>
            <a:ext cx="5007600" cy="3540600"/>
          </a:xfrm>
          <a:prstGeom prst="rect">
            <a:avLst/>
          </a:prstGeom>
          <a:noFill/>
          <a:ln w="0">
            <a:noFill/>
          </a:ln>
        </p:spPr>
      </p:pic>
      <p:pic>
        <p:nvPicPr>
          <p:cNvPr id="371" name="Grafik 7" descr=""/>
          <p:cNvPicPr/>
          <p:nvPr/>
        </p:nvPicPr>
        <p:blipFill>
          <a:blip r:embed="rId2"/>
          <a:stretch/>
        </p:blipFill>
        <p:spPr>
          <a:xfrm>
            <a:off x="6785640" y="2754000"/>
            <a:ext cx="5266800" cy="3723840"/>
          </a:xfrm>
          <a:prstGeom prst="rect">
            <a:avLst/>
          </a:prstGeom>
          <a:noFill/>
          <a:ln w="0">
            <a:noFill/>
          </a:ln>
        </p:spPr>
      </p:pic>
      <p:cxnSp>
        <p:nvCxnSpPr>
          <p:cNvPr id="372" name="Straight Connector 24"/>
          <p:cNvCxnSpPr/>
          <p:nvPr/>
        </p:nvCxnSpPr>
        <p:spPr>
          <a:xfrm>
            <a:off x="9033120" y="2271600"/>
            <a:ext cx="360" cy="2174760"/>
          </a:xfrm>
          <a:prstGeom prst="straightConnector1">
            <a:avLst/>
          </a:prstGeom>
          <a:ln w="19050">
            <a:solidFill>
              <a:srgbClr val="000000"/>
            </a:solidFill>
            <a:tailEnd len="med" type="oval" w="med"/>
          </a:ln>
        </p:spPr>
      </p:cxnSp>
      <p:cxnSp>
        <p:nvCxnSpPr>
          <p:cNvPr id="373" name="Straight Connector 8"/>
          <p:cNvCxnSpPr/>
          <p:nvPr/>
        </p:nvCxnSpPr>
        <p:spPr>
          <a:xfrm>
            <a:off x="2262600" y="1635480"/>
            <a:ext cx="360" cy="2382480"/>
          </a:xfrm>
          <a:prstGeom prst="straightConnector1">
            <a:avLst/>
          </a:prstGeom>
          <a:ln w="19050">
            <a:solidFill>
              <a:srgbClr val="000000"/>
            </a:solidFill>
            <a:tailEnd len="med" type="oval" w="med"/>
          </a:ln>
        </p:spPr>
      </p:cxnSp>
      <p:sp>
        <p:nvSpPr>
          <p:cNvPr id="374" name="Textfeld 18"/>
          <p:cNvSpPr/>
          <p:nvPr/>
        </p:nvSpPr>
        <p:spPr>
          <a:xfrm>
            <a:off x="5417640" y="4685040"/>
            <a:ext cx="156528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Rotation mechanism</a:t>
            </a:r>
            <a:endParaRPr b="0" lang="en-GB" sz="1600" spc="-1" strike="noStrike">
              <a:solidFill>
                <a:srgbClr val="000000"/>
              </a:solidFill>
              <a:latin typeface="Calibri"/>
            </a:endParaRPr>
          </a:p>
        </p:txBody>
      </p:sp>
      <p:cxnSp>
        <p:nvCxnSpPr>
          <p:cNvPr id="375" name="Straight Connector 27"/>
          <p:cNvCxnSpPr/>
          <p:nvPr/>
        </p:nvCxnSpPr>
        <p:spPr>
          <a:xfrm>
            <a:off x="5417640" y="5249880"/>
            <a:ext cx="3837240" cy="360"/>
          </a:xfrm>
          <a:prstGeom prst="straightConnector1">
            <a:avLst/>
          </a:prstGeom>
          <a:ln w="19050">
            <a:solidFill>
              <a:srgbClr val="000000"/>
            </a:solidFill>
            <a:tailEnd len="med" type="oval" w="med"/>
          </a:ln>
        </p:spPr>
      </p:cxnSp>
      <p:sp>
        <p:nvSpPr>
          <p:cNvPr id="376" name="PlaceHolder 2"/>
          <p:cNvSpPr>
            <a:spLocks noGrp="1"/>
          </p:cNvSpPr>
          <p:nvPr>
            <p:ph/>
          </p:nvPr>
        </p:nvSpPr>
        <p:spPr>
          <a:xfrm>
            <a:off x="336600" y="93996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US" sz="1600" spc="-1" strike="noStrike" cap="all">
                <a:solidFill>
                  <a:schemeClr val="accent1"/>
                </a:solidFill>
                <a:latin typeface="Aptos"/>
              </a:rPr>
              <a:t>Tertiary Mirror</a:t>
            </a:r>
            <a:endParaRPr b="0" lang="en-IT" sz="1600" spc="-1" strike="noStrike">
              <a:solidFill>
                <a:schemeClr val="dk1"/>
              </a:solidFill>
              <a:latin typeface="Aptos"/>
            </a:endParaRPr>
          </a:p>
        </p:txBody>
      </p:sp>
      <p:sp>
        <p:nvSpPr>
          <p:cNvPr id="4" name="PlaceHolder 3"/>
          <p:cNvSpPr>
            <a:spLocks noGrp="1"/>
          </p:cNvSpPr>
          <p:nvPr>
            <p:ph type="sldNum" idx="3"/>
          </p:nvPr>
        </p:nvSpPr>
        <p:spPr/>
        <p:txBody>
          <a:bodyPr/>
          <a:p>
            <a:fld id="{448D990F-B3BC-454B-B18D-ECECCF253993}" type="slidenum">
              <a:t>13</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7" name="Picture 5" descr=""/>
          <p:cNvPicPr/>
          <p:nvPr/>
        </p:nvPicPr>
        <p:blipFill>
          <a:blip r:embed="rId1"/>
          <a:stretch/>
        </p:blipFill>
        <p:spPr>
          <a:xfrm>
            <a:off x="2860920" y="1824480"/>
            <a:ext cx="3769560" cy="4013280"/>
          </a:xfrm>
          <a:prstGeom prst="rect">
            <a:avLst/>
          </a:prstGeom>
          <a:noFill/>
          <a:ln w="0">
            <a:noFill/>
          </a:ln>
        </p:spPr>
      </p:pic>
      <p:sp>
        <p:nvSpPr>
          <p:cNvPr id="378"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Verification with Finite Element Modelling</a:t>
            </a:r>
            <a:endParaRPr b="0" lang="en-IT" sz="4400" spc="-1" strike="noStrike">
              <a:solidFill>
                <a:schemeClr val="dk1"/>
              </a:solidFill>
              <a:latin typeface="Aptos"/>
            </a:endParaRPr>
          </a:p>
        </p:txBody>
      </p:sp>
      <p:sp>
        <p:nvSpPr>
          <p:cNvPr id="379" name="PlaceHolder 2"/>
          <p:cNvSpPr>
            <a:spLocks noGrp="1"/>
          </p:cNvSpPr>
          <p:nvPr>
            <p:ph/>
          </p:nvPr>
        </p:nvSpPr>
        <p:spPr>
          <a:xfrm>
            <a:off x="336600" y="85392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US" sz="1600" spc="-1" strike="noStrike" cap="all">
                <a:solidFill>
                  <a:schemeClr val="accent1"/>
                </a:solidFill>
                <a:latin typeface="Aptos"/>
              </a:rPr>
              <a:t>Static Load Cases in Overall model</a:t>
            </a:r>
            <a:endParaRPr b="0" lang="en-IT" sz="1600" spc="-1" strike="noStrike">
              <a:solidFill>
                <a:schemeClr val="dk1"/>
              </a:solidFill>
              <a:latin typeface="Aptos"/>
            </a:endParaRPr>
          </a:p>
        </p:txBody>
      </p:sp>
      <p:pic>
        <p:nvPicPr>
          <p:cNvPr id="380" name="Grafik 15" descr="Ein Bild, das Zeichnung, Kunst, Kinderkunst, Screenshot enthält.&#10;&#10;Automatisch generierte Beschreibung"/>
          <p:cNvPicPr/>
          <p:nvPr/>
        </p:nvPicPr>
        <p:blipFill>
          <a:blip r:embed="rId2"/>
          <a:stretch/>
        </p:blipFill>
        <p:spPr>
          <a:xfrm>
            <a:off x="133560" y="4087800"/>
            <a:ext cx="2927160" cy="2201400"/>
          </a:xfrm>
          <a:prstGeom prst="rect">
            <a:avLst/>
          </a:prstGeom>
          <a:noFill/>
          <a:ln w="0">
            <a:noFill/>
          </a:ln>
        </p:spPr>
      </p:pic>
      <p:pic>
        <p:nvPicPr>
          <p:cNvPr id="381" name="Grafik 17" descr="Ein Bild, das Zeichnung, Entwurf, Kunst, Kinderkunst enthält.&#10;&#10;Automatisch generierte Beschreibung"/>
          <p:cNvPicPr/>
          <p:nvPr/>
        </p:nvPicPr>
        <p:blipFill>
          <a:blip r:embed="rId3"/>
          <a:stretch/>
        </p:blipFill>
        <p:spPr>
          <a:xfrm>
            <a:off x="133560" y="1782000"/>
            <a:ext cx="2925000" cy="2201400"/>
          </a:xfrm>
          <a:prstGeom prst="rect">
            <a:avLst/>
          </a:prstGeom>
          <a:noFill/>
          <a:ln w="0">
            <a:noFill/>
          </a:ln>
        </p:spPr>
      </p:pic>
      <p:sp>
        <p:nvSpPr>
          <p:cNvPr id="382" name="Textfeld 20"/>
          <p:cNvSpPr/>
          <p:nvPr/>
        </p:nvSpPr>
        <p:spPr>
          <a:xfrm>
            <a:off x="5479560" y="6084720"/>
            <a:ext cx="3573360" cy="40896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pPr>
            <a:r>
              <a:rPr b="0" lang="en-US" sz="1400" spc="-1" strike="noStrike">
                <a:solidFill>
                  <a:srgbClr val="002060"/>
                </a:solidFill>
                <a:latin typeface="Aptos"/>
              </a:rPr>
              <a:t>Note: gravity is reproducible </a:t>
            </a:r>
            <a:endParaRPr b="0" lang="en-GB" sz="1400" spc="-1" strike="noStrike">
              <a:solidFill>
                <a:srgbClr val="000000"/>
              </a:solidFill>
              <a:latin typeface="Calibri"/>
            </a:endParaRPr>
          </a:p>
          <a:p>
            <a:pPr defTabSz="914400">
              <a:lnSpc>
                <a:spcPct val="100000"/>
              </a:lnSpc>
            </a:pPr>
            <a:r>
              <a:rPr b="0" lang="en-US" sz="1400" spc="-1" strike="noStrike">
                <a:solidFill>
                  <a:srgbClr val="002060"/>
                </a:solidFill>
                <a:latin typeface="Aptos"/>
              </a:rPr>
              <a:t>and correctable (e.g. GBT 100-m) </a:t>
            </a:r>
            <a:endParaRPr b="0" lang="en-GB" sz="1400" spc="-1" strike="noStrike">
              <a:solidFill>
                <a:srgbClr val="000000"/>
              </a:solidFill>
              <a:latin typeface="Calibri"/>
            </a:endParaRPr>
          </a:p>
        </p:txBody>
      </p:sp>
      <p:sp>
        <p:nvSpPr>
          <p:cNvPr id="383" name="Textfeld 20"/>
          <p:cNvSpPr/>
          <p:nvPr/>
        </p:nvSpPr>
        <p:spPr>
          <a:xfrm>
            <a:off x="626760" y="1478520"/>
            <a:ext cx="3625560" cy="52452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pPr>
            <a:r>
              <a:rPr b="0" lang="en-US" sz="1600" spc="-1" strike="noStrike">
                <a:solidFill>
                  <a:schemeClr val="dk1"/>
                </a:solidFill>
                <a:latin typeface="Aptos"/>
              </a:rPr>
              <a:t>Elevation wheel structure</a:t>
            </a:r>
            <a:endParaRPr b="0" lang="en-GB" sz="1600" spc="-1" strike="noStrike">
              <a:solidFill>
                <a:srgbClr val="000000"/>
              </a:solidFill>
              <a:latin typeface="Calibri"/>
            </a:endParaRPr>
          </a:p>
        </p:txBody>
      </p:sp>
      <p:pic>
        <p:nvPicPr>
          <p:cNvPr id="384" name="Picture 9" descr=""/>
          <p:cNvPicPr/>
          <p:nvPr/>
        </p:nvPicPr>
        <p:blipFill>
          <a:blip r:embed="rId4"/>
          <a:srcRect l="0" t="0" r="5415" b="0"/>
          <a:stretch/>
        </p:blipFill>
        <p:spPr>
          <a:xfrm>
            <a:off x="9209520" y="1482480"/>
            <a:ext cx="2811960" cy="2236680"/>
          </a:xfrm>
          <a:prstGeom prst="rect">
            <a:avLst/>
          </a:prstGeom>
          <a:noFill/>
          <a:ln w="0">
            <a:noFill/>
          </a:ln>
        </p:spPr>
      </p:pic>
      <p:sp>
        <p:nvSpPr>
          <p:cNvPr id="385" name="TextBox 11"/>
          <p:cNvSpPr/>
          <p:nvPr/>
        </p:nvSpPr>
        <p:spPr>
          <a:xfrm>
            <a:off x="6991200" y="1194120"/>
            <a:ext cx="4729680" cy="345240"/>
          </a:xfrm>
          <a:prstGeom prst="rect">
            <a:avLst/>
          </a:prstGeom>
          <a:solidFill>
            <a:srgbClr val="ffffff">
              <a:alpha val="67000"/>
            </a:srgbClr>
          </a:solid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1" lang="en-US" sz="1600" spc="-1" strike="noStrike">
                <a:solidFill>
                  <a:schemeClr val="dk1"/>
                </a:solidFill>
                <a:latin typeface="Aptos"/>
              </a:rPr>
              <a:t>M1 Requirement &lt; 200 µm rms under gravity</a:t>
            </a:r>
            <a:br>
              <a:rPr sz="1600"/>
            </a:br>
            <a:r>
              <a:rPr b="1" lang="en-US" sz="1600" spc="-1" strike="noStrike">
                <a:solidFill>
                  <a:schemeClr val="dk1"/>
                </a:solidFill>
                <a:latin typeface="Aptos"/>
              </a:rPr>
              <a:t>without active surface</a:t>
            </a:r>
            <a:endParaRPr b="0" lang="en-GB" sz="1600" spc="-1" strike="noStrike">
              <a:solidFill>
                <a:srgbClr val="000000"/>
              </a:solidFill>
              <a:latin typeface="Calibri"/>
            </a:endParaRPr>
          </a:p>
          <a:p>
            <a:pPr defTabSz="914400">
              <a:lnSpc>
                <a:spcPct val="100000"/>
              </a:lnSpc>
              <a:spcBef>
                <a:spcPts val="601"/>
              </a:spcBef>
              <a:spcAft>
                <a:spcPts val="601"/>
              </a:spcAft>
            </a:pPr>
            <a:endParaRPr b="0" lang="en-GB" sz="1600" spc="-1" strike="noStrike">
              <a:solidFill>
                <a:srgbClr val="000000"/>
              </a:solidFill>
              <a:latin typeface="Calibri"/>
            </a:endParaRPr>
          </a:p>
        </p:txBody>
      </p:sp>
      <p:pic>
        <p:nvPicPr>
          <p:cNvPr id="386" name="Picture 2" descr=""/>
          <p:cNvPicPr/>
          <p:nvPr/>
        </p:nvPicPr>
        <p:blipFill>
          <a:blip r:embed="rId5"/>
          <a:stretch/>
        </p:blipFill>
        <p:spPr>
          <a:xfrm>
            <a:off x="9049320" y="4294440"/>
            <a:ext cx="2971800" cy="2236680"/>
          </a:xfrm>
          <a:prstGeom prst="rect">
            <a:avLst/>
          </a:prstGeom>
          <a:noFill/>
          <a:ln w="0">
            <a:noFill/>
          </a:ln>
        </p:spPr>
      </p:pic>
      <p:sp>
        <p:nvSpPr>
          <p:cNvPr id="387" name="TextBox 4"/>
          <p:cNvSpPr/>
          <p:nvPr/>
        </p:nvSpPr>
        <p:spPr>
          <a:xfrm>
            <a:off x="7077600" y="5412960"/>
            <a:ext cx="1530000" cy="228240"/>
          </a:xfrm>
          <a:prstGeom prst="rect">
            <a:avLst/>
          </a:prstGeom>
          <a:solidFill>
            <a:schemeClr val="bg1"/>
          </a:solid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1" lang="en-US" sz="1600" spc="-1" strike="noStrike">
                <a:solidFill>
                  <a:srgbClr val="00b050"/>
                </a:solidFill>
                <a:latin typeface="Aptos"/>
              </a:rPr>
              <a:t>7.5 µm rms @EL=90°</a:t>
            </a:r>
            <a:endParaRPr b="0" lang="en-GB" sz="1600" spc="-1" strike="noStrike">
              <a:solidFill>
                <a:srgbClr val="000000"/>
              </a:solidFill>
              <a:latin typeface="Calibri"/>
            </a:endParaRPr>
          </a:p>
        </p:txBody>
      </p:sp>
      <p:sp>
        <p:nvSpPr>
          <p:cNvPr id="388" name="TextBox 10"/>
          <p:cNvSpPr/>
          <p:nvPr/>
        </p:nvSpPr>
        <p:spPr>
          <a:xfrm>
            <a:off x="7071840" y="3944520"/>
            <a:ext cx="3754440" cy="349200"/>
          </a:xfrm>
          <a:prstGeom prst="rect">
            <a:avLst/>
          </a:prstGeom>
          <a:noFill/>
          <a:ln w="0">
            <a:noFill/>
          </a:ln>
        </p:spPr>
        <p:style>
          <a:lnRef idx="0"/>
          <a:fillRef idx="0"/>
          <a:effectRef idx="0"/>
          <a:fontRef idx="minor"/>
        </p:style>
        <p:txBody>
          <a:bodyPr lIns="0" rIns="0" tIns="0" bIns="0" anchor="t">
            <a:noAutofit/>
          </a:bodyPr>
          <a:p>
            <a:pPr defTabSz="914400">
              <a:lnSpc>
                <a:spcPct val="100000"/>
              </a:lnSpc>
              <a:spcBef>
                <a:spcPts val="601"/>
              </a:spcBef>
              <a:spcAft>
                <a:spcPts val="601"/>
              </a:spcAft>
            </a:pPr>
            <a:r>
              <a:rPr b="1" lang="en-US" sz="1600" spc="-1" strike="noStrike">
                <a:solidFill>
                  <a:schemeClr val="dk1"/>
                </a:solidFill>
                <a:latin typeface="Aptos"/>
              </a:rPr>
              <a:t>M2 Requirement &lt; 10 µm rms under gravity</a:t>
            </a:r>
            <a:endParaRPr b="0" lang="en-GB" sz="1600" spc="-1" strike="noStrike">
              <a:solidFill>
                <a:srgbClr val="000000"/>
              </a:solidFill>
              <a:latin typeface="Calibri"/>
            </a:endParaRPr>
          </a:p>
        </p:txBody>
      </p:sp>
      <p:sp>
        <p:nvSpPr>
          <p:cNvPr id="389" name="TextBox 13"/>
          <p:cNvSpPr/>
          <p:nvPr/>
        </p:nvSpPr>
        <p:spPr>
          <a:xfrm>
            <a:off x="6991200" y="2510280"/>
            <a:ext cx="374724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spcBef>
                <a:spcPts val="601"/>
              </a:spcBef>
              <a:spcAft>
                <a:spcPts val="601"/>
              </a:spcAft>
            </a:pPr>
            <a:r>
              <a:rPr b="1" lang="en-US" sz="1600" spc="-1" strike="noStrike">
                <a:solidFill>
                  <a:srgbClr val="00b050"/>
                </a:solidFill>
                <a:latin typeface="Aptos"/>
              </a:rPr>
              <a:t>189.4 µm rms @EL=90°</a:t>
            </a:r>
            <a:endParaRPr b="0" lang="en-GB" sz="1600" spc="-1" strike="noStrike">
              <a:solidFill>
                <a:srgbClr val="000000"/>
              </a:solidFill>
              <a:latin typeface="Calibri"/>
            </a:endParaRPr>
          </a:p>
        </p:txBody>
      </p:sp>
      <p:sp>
        <p:nvSpPr>
          <p:cNvPr id="390" name="TextBox 14"/>
          <p:cNvSpPr/>
          <p:nvPr/>
        </p:nvSpPr>
        <p:spPr>
          <a:xfrm>
            <a:off x="8397360" y="865440"/>
            <a:ext cx="2217960" cy="344880"/>
          </a:xfrm>
          <a:prstGeom prst="rect">
            <a:avLst/>
          </a:prstGeom>
          <a:solidFill>
            <a:srgbClr val="ffffff">
              <a:alpha val="67000"/>
            </a:srgbClr>
          </a:solid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1" lang="en-US" sz="1600" spc="-1" strike="noStrike" u="sng">
                <a:solidFill>
                  <a:schemeClr val="dk1"/>
                </a:solidFill>
                <a:uFillTx/>
                <a:latin typeface="Aptos"/>
              </a:rPr>
              <a:t>Example surface plots</a:t>
            </a:r>
            <a:endParaRPr b="0" lang="en-GB" sz="1600" spc="-1" strike="noStrike">
              <a:solidFill>
                <a:srgbClr val="000000"/>
              </a:solidFill>
              <a:latin typeface="Calibri"/>
            </a:endParaRPr>
          </a:p>
          <a:p>
            <a:pPr defTabSz="914400">
              <a:lnSpc>
                <a:spcPct val="100000"/>
              </a:lnSpc>
              <a:spcBef>
                <a:spcPts val="601"/>
              </a:spcBef>
              <a:spcAft>
                <a:spcPts val="601"/>
              </a:spcAft>
            </a:pPr>
            <a:endParaRPr b="0" lang="en-GB" sz="1600" spc="-1" strike="noStrike">
              <a:solidFill>
                <a:srgbClr val="000000"/>
              </a:solidFill>
              <a:latin typeface="Calibri"/>
            </a:endParaRPr>
          </a:p>
        </p:txBody>
      </p:sp>
      <p:sp>
        <p:nvSpPr>
          <p:cNvPr id="4" name="PlaceHolder 3"/>
          <p:cNvSpPr>
            <a:spLocks noGrp="1"/>
          </p:cNvSpPr>
          <p:nvPr>
            <p:ph type="sldNum" idx="3"/>
          </p:nvPr>
        </p:nvSpPr>
        <p:spPr/>
        <p:txBody>
          <a:bodyPr/>
          <a:p>
            <a:fld id="{A41BAAD6-A436-4B39-B6E5-AF9B1E8A8D76}" type="slidenum">
              <a:t>14</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sldNum" idx="7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49EF1456-3687-43D0-B0EB-B1F1DB747DEA}" type="slidenum">
              <a:rPr b="0" lang="en-US"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392" name="Picture 2" descr=""/>
          <p:cNvPicPr/>
          <p:nvPr/>
        </p:nvPicPr>
        <p:blipFill>
          <a:blip r:embed="rId1"/>
          <a:srcRect l="15292" t="4020" r="15733" b="4564"/>
          <a:stretch/>
        </p:blipFill>
        <p:spPr>
          <a:xfrm>
            <a:off x="84240" y="1807920"/>
            <a:ext cx="2250360" cy="2245680"/>
          </a:xfrm>
          <a:prstGeom prst="rect">
            <a:avLst/>
          </a:prstGeom>
          <a:noFill/>
          <a:ln w="0">
            <a:noFill/>
          </a:ln>
        </p:spPr>
      </p:pic>
      <p:sp>
        <p:nvSpPr>
          <p:cNvPr id="393" name="TextBox 8"/>
          <p:cNvSpPr/>
          <p:nvPr/>
        </p:nvSpPr>
        <p:spPr>
          <a:xfrm>
            <a:off x="3472920" y="1398240"/>
            <a:ext cx="914040" cy="91404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800" spc="-1" strike="noStrike">
                <a:solidFill>
                  <a:schemeClr val="dk1"/>
                </a:solidFill>
                <a:latin typeface="Aptos"/>
              </a:rPr>
              <a:t>simplified FE panel segment model </a:t>
            </a:r>
            <a:endParaRPr b="0" lang="en-GB" sz="1800" spc="-1" strike="noStrike">
              <a:solidFill>
                <a:srgbClr val="000000"/>
              </a:solidFill>
              <a:latin typeface="Calibri"/>
            </a:endParaRPr>
          </a:p>
        </p:txBody>
      </p:sp>
      <p:sp>
        <p:nvSpPr>
          <p:cNvPr id="394" name="TextBox 9"/>
          <p:cNvSpPr/>
          <p:nvPr/>
        </p:nvSpPr>
        <p:spPr>
          <a:xfrm>
            <a:off x="396000" y="1424160"/>
            <a:ext cx="1870200" cy="34524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800" spc="-1" strike="noStrike">
                <a:solidFill>
                  <a:schemeClr val="dk1"/>
                </a:solidFill>
                <a:latin typeface="Aptos"/>
              </a:rPr>
              <a:t>416 panel segments</a:t>
            </a:r>
            <a:endParaRPr b="0" lang="en-GB" sz="1800" spc="-1" strike="noStrike">
              <a:solidFill>
                <a:srgbClr val="000000"/>
              </a:solidFill>
              <a:latin typeface="Calibri"/>
            </a:endParaRPr>
          </a:p>
        </p:txBody>
      </p:sp>
      <p:sp>
        <p:nvSpPr>
          <p:cNvPr id="395" name="PlaceHolder 2"/>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Verification with Finite Element Model</a:t>
            </a:r>
            <a:endParaRPr b="0" lang="en-IT" sz="4400" spc="-1" strike="noStrike">
              <a:solidFill>
                <a:schemeClr val="dk1"/>
              </a:solidFill>
              <a:latin typeface="Aptos"/>
            </a:endParaRPr>
          </a:p>
        </p:txBody>
      </p:sp>
      <p:sp>
        <p:nvSpPr>
          <p:cNvPr id="396" name="PlaceHolder 3"/>
          <p:cNvSpPr>
            <a:spLocks noGrp="1"/>
          </p:cNvSpPr>
          <p:nvPr>
            <p:ph/>
          </p:nvPr>
        </p:nvSpPr>
        <p:spPr>
          <a:xfrm>
            <a:off x="336600" y="85392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US" sz="1600" spc="-1" strike="noStrike" cap="all">
                <a:solidFill>
                  <a:schemeClr val="accent1"/>
                </a:solidFill>
                <a:latin typeface="Aptos"/>
              </a:rPr>
              <a:t>Active Main reflector Segments</a:t>
            </a:r>
            <a:endParaRPr b="0" lang="en-IT" sz="1600" spc="-1" strike="noStrike">
              <a:solidFill>
                <a:schemeClr val="dk1"/>
              </a:solidFill>
              <a:latin typeface="Aptos"/>
            </a:endParaRPr>
          </a:p>
        </p:txBody>
      </p:sp>
      <p:pic>
        <p:nvPicPr>
          <p:cNvPr id="397" name="Grafik 90" descr=""/>
          <p:cNvPicPr/>
          <p:nvPr/>
        </p:nvPicPr>
        <p:blipFill>
          <a:blip r:embed="rId2"/>
          <a:srcRect l="48581" t="0" r="0" b="50905"/>
          <a:stretch/>
        </p:blipFill>
        <p:spPr>
          <a:xfrm>
            <a:off x="119520" y="5237640"/>
            <a:ext cx="2544480" cy="1284840"/>
          </a:xfrm>
          <a:prstGeom prst="rect">
            <a:avLst/>
          </a:prstGeom>
          <a:noFill/>
          <a:ln w="0">
            <a:noFill/>
          </a:ln>
        </p:spPr>
      </p:pic>
      <p:sp>
        <p:nvSpPr>
          <p:cNvPr id="398" name="TextBox 15"/>
          <p:cNvSpPr/>
          <p:nvPr/>
        </p:nvSpPr>
        <p:spPr>
          <a:xfrm>
            <a:off x="111240" y="4995000"/>
            <a:ext cx="1870200" cy="34524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800" spc="-1" strike="noStrike">
                <a:solidFill>
                  <a:schemeClr val="dk1"/>
                </a:solidFill>
                <a:latin typeface="Aptos"/>
              </a:rPr>
              <a:t>Inspiration LMT</a:t>
            </a:r>
            <a:endParaRPr b="0" lang="en-GB" sz="1800" spc="-1" strike="noStrike">
              <a:solidFill>
                <a:srgbClr val="000000"/>
              </a:solidFill>
              <a:latin typeface="Calibri"/>
            </a:endParaRPr>
          </a:p>
        </p:txBody>
      </p:sp>
      <p:grpSp>
        <p:nvGrpSpPr>
          <p:cNvPr id="399" name="Group 7"/>
          <p:cNvGrpSpPr/>
          <p:nvPr/>
        </p:nvGrpSpPr>
        <p:grpSpPr>
          <a:xfrm>
            <a:off x="2456280" y="1855440"/>
            <a:ext cx="5645880" cy="4521240"/>
            <a:chOff x="2456280" y="1855440"/>
            <a:chExt cx="5645880" cy="4521240"/>
          </a:xfrm>
        </p:grpSpPr>
        <p:pic>
          <p:nvPicPr>
            <p:cNvPr id="400" name="Picture 1048" descr=""/>
            <p:cNvPicPr/>
            <p:nvPr/>
          </p:nvPicPr>
          <p:blipFill>
            <a:blip r:embed="rId3"/>
            <a:stretch/>
          </p:blipFill>
          <p:spPr>
            <a:xfrm>
              <a:off x="2456280" y="1855440"/>
              <a:ext cx="5645880" cy="4521240"/>
            </a:xfrm>
            <a:prstGeom prst="rect">
              <a:avLst/>
            </a:prstGeom>
            <a:noFill/>
            <a:ln w="0">
              <a:noFill/>
            </a:ln>
          </p:spPr>
        </p:pic>
        <p:cxnSp>
          <p:nvCxnSpPr>
            <p:cNvPr id="401" name="Straight Connector 14"/>
            <p:cNvCxnSpPr/>
            <p:nvPr/>
          </p:nvCxnSpPr>
          <p:spPr>
            <a:xfrm flipV="1">
              <a:off x="3457800" y="2467800"/>
              <a:ext cx="3303720" cy="259920"/>
            </a:xfrm>
            <a:prstGeom prst="straightConnector1">
              <a:avLst/>
            </a:prstGeom>
            <a:ln w="28575">
              <a:solidFill>
                <a:srgbClr val="e97132"/>
              </a:solidFill>
            </a:ln>
          </p:spPr>
        </p:cxnSp>
        <p:cxnSp>
          <p:nvCxnSpPr>
            <p:cNvPr id="402" name="Straight Connector 16"/>
            <p:cNvCxnSpPr/>
            <p:nvPr/>
          </p:nvCxnSpPr>
          <p:spPr>
            <a:xfrm flipV="1">
              <a:off x="3324600" y="2302920"/>
              <a:ext cx="3271680" cy="295200"/>
            </a:xfrm>
            <a:prstGeom prst="straightConnector1">
              <a:avLst/>
            </a:prstGeom>
            <a:ln w="28575">
              <a:solidFill>
                <a:srgbClr val="e97132"/>
              </a:solidFill>
            </a:ln>
          </p:spPr>
        </p:cxnSp>
        <p:cxnSp>
          <p:nvCxnSpPr>
            <p:cNvPr id="403" name="Straight Connector 18"/>
            <p:cNvCxnSpPr/>
            <p:nvPr/>
          </p:nvCxnSpPr>
          <p:spPr>
            <a:xfrm>
              <a:off x="5610600" y="2097360"/>
              <a:ext cx="529560" cy="630720"/>
            </a:xfrm>
            <a:prstGeom prst="straightConnector1">
              <a:avLst/>
            </a:prstGeom>
            <a:ln w="28575">
              <a:solidFill>
                <a:srgbClr val="e97132"/>
              </a:solidFill>
            </a:ln>
          </p:spPr>
        </p:cxnSp>
        <p:cxnSp>
          <p:nvCxnSpPr>
            <p:cNvPr id="404" name="Straight Connector 22"/>
            <p:cNvCxnSpPr/>
            <p:nvPr/>
          </p:nvCxnSpPr>
          <p:spPr>
            <a:xfrm flipV="1">
              <a:off x="3207600" y="2130840"/>
              <a:ext cx="3196800" cy="333360"/>
            </a:xfrm>
            <a:prstGeom prst="straightConnector1">
              <a:avLst/>
            </a:prstGeom>
            <a:ln w="28575">
              <a:solidFill>
                <a:srgbClr val="e97132"/>
              </a:solidFill>
            </a:ln>
          </p:spPr>
        </p:cxnSp>
        <p:cxnSp>
          <p:nvCxnSpPr>
            <p:cNvPr id="405" name="Straight Connector 27"/>
            <p:cNvCxnSpPr/>
            <p:nvPr/>
          </p:nvCxnSpPr>
          <p:spPr>
            <a:xfrm>
              <a:off x="4744440" y="2193480"/>
              <a:ext cx="491760" cy="560160"/>
            </a:xfrm>
            <a:prstGeom prst="straightConnector1">
              <a:avLst/>
            </a:prstGeom>
            <a:ln w="28575">
              <a:solidFill>
                <a:srgbClr val="e97132"/>
              </a:solidFill>
            </a:ln>
          </p:spPr>
        </p:cxnSp>
        <p:cxnSp>
          <p:nvCxnSpPr>
            <p:cNvPr id="406" name="Straight Connector 29"/>
            <p:cNvCxnSpPr/>
            <p:nvPr/>
          </p:nvCxnSpPr>
          <p:spPr>
            <a:xfrm>
              <a:off x="3816720" y="2302920"/>
              <a:ext cx="464040" cy="529560"/>
            </a:xfrm>
            <a:prstGeom prst="straightConnector1">
              <a:avLst/>
            </a:prstGeom>
            <a:ln w="28575">
              <a:solidFill>
                <a:srgbClr val="e97132"/>
              </a:solidFill>
            </a:ln>
          </p:spPr>
        </p:cxnSp>
      </p:grpSp>
      <p:pic>
        <p:nvPicPr>
          <p:cNvPr id="407" name="Picture 19" descr=""/>
          <p:cNvPicPr/>
          <p:nvPr/>
        </p:nvPicPr>
        <p:blipFill>
          <a:blip r:embed="rId4"/>
          <a:srcRect l="0" t="0" r="2972" b="0"/>
          <a:stretch/>
        </p:blipFill>
        <p:spPr>
          <a:xfrm>
            <a:off x="8102520" y="2943720"/>
            <a:ext cx="4137120" cy="3208680"/>
          </a:xfrm>
          <a:prstGeom prst="rect">
            <a:avLst/>
          </a:prstGeom>
          <a:noFill/>
          <a:ln w="0">
            <a:noFill/>
          </a:ln>
        </p:spPr>
      </p:pic>
      <p:sp>
        <p:nvSpPr>
          <p:cNvPr id="408" name="TextBox 21"/>
          <p:cNvSpPr/>
          <p:nvPr/>
        </p:nvSpPr>
        <p:spPr>
          <a:xfrm>
            <a:off x="8121960" y="2547000"/>
            <a:ext cx="3358800" cy="345240"/>
          </a:xfrm>
          <a:prstGeom prst="rect">
            <a:avLst/>
          </a:prstGeom>
          <a:solidFill>
            <a:srgbClr val="ffffff">
              <a:alpha val="67000"/>
            </a:srgbClr>
          </a:solid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1" lang="en-US" sz="1600" spc="-1" strike="noStrike">
                <a:solidFill>
                  <a:srgbClr val="00b050"/>
                </a:solidFill>
                <a:latin typeface="Aptos"/>
              </a:rPr>
              <a:t>6.1 µm rms @EL=90° (exemplary)</a:t>
            </a:r>
            <a:endParaRPr b="0" lang="en-GB" sz="1600" spc="-1" strike="noStrike">
              <a:solidFill>
                <a:srgbClr val="000000"/>
              </a:solidFill>
              <a:latin typeface="Calibri"/>
            </a:endParaRPr>
          </a:p>
        </p:txBody>
      </p:sp>
      <p:sp>
        <p:nvSpPr>
          <p:cNvPr id="409" name="TextBox 23"/>
          <p:cNvSpPr/>
          <p:nvPr/>
        </p:nvSpPr>
        <p:spPr>
          <a:xfrm>
            <a:off x="8121960" y="2097360"/>
            <a:ext cx="3762000" cy="571320"/>
          </a:xfrm>
          <a:prstGeom prst="rect">
            <a:avLst/>
          </a:prstGeom>
          <a:noFill/>
          <a:ln w="0">
            <a:noFill/>
          </a:ln>
        </p:spPr>
        <p:style>
          <a:lnRef idx="0"/>
          <a:fillRef idx="0"/>
          <a:effectRef idx="0"/>
          <a:fontRef idx="minor"/>
        </p:style>
        <p:txBody>
          <a:bodyPr lIns="0" rIns="0" tIns="0" bIns="0" anchor="t">
            <a:noAutofit/>
          </a:bodyPr>
          <a:p>
            <a:pPr defTabSz="914400">
              <a:lnSpc>
                <a:spcPct val="100000"/>
              </a:lnSpc>
              <a:spcBef>
                <a:spcPts val="601"/>
              </a:spcBef>
              <a:spcAft>
                <a:spcPts val="601"/>
              </a:spcAft>
            </a:pPr>
            <a:r>
              <a:rPr b="1" lang="en-US" sz="1600" spc="-1" strike="noStrike">
                <a:solidFill>
                  <a:schemeClr val="dk1"/>
                </a:solidFill>
                <a:latin typeface="Aptos"/>
              </a:rPr>
              <a:t>Requirement &lt; 8 µm rms under gravity</a:t>
            </a:r>
            <a:endParaRPr b="0" lang="en-GB" sz="1600" spc="-1" strike="noStrike">
              <a:solidFill>
                <a:srgbClr val="000000"/>
              </a:solidFill>
              <a:latin typeface="Calibri"/>
            </a:endParaRPr>
          </a:p>
          <a:p>
            <a:pPr defTabSz="914400">
              <a:lnSpc>
                <a:spcPct val="100000"/>
              </a:lnSpc>
              <a:spcBef>
                <a:spcPts val="601"/>
              </a:spcBef>
              <a:spcAft>
                <a:spcPts val="601"/>
              </a:spcAft>
            </a:pPr>
            <a:r>
              <a:rPr b="1" lang="en-US" sz="1600" spc="-1" strike="noStrike">
                <a:solidFill>
                  <a:schemeClr val="dk1"/>
                </a:solidFill>
                <a:latin typeface="Aptos"/>
              </a:rPr>
              <a:t>  </a:t>
            </a:r>
            <a:endParaRPr b="0" lang="en-GB"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Metrology System</a:t>
            </a:r>
            <a:endParaRPr b="0" lang="en-IT" sz="4400" spc="-1" strike="noStrike">
              <a:solidFill>
                <a:schemeClr val="dk1"/>
              </a:solidFill>
              <a:latin typeface="Aptos"/>
            </a:endParaRPr>
          </a:p>
        </p:txBody>
      </p:sp>
      <p:sp>
        <p:nvSpPr>
          <p:cNvPr id="411" name="PlaceHolder 2"/>
          <p:cNvSpPr>
            <a:spLocks noGrp="1"/>
          </p:cNvSpPr>
          <p:nvPr>
            <p:ph/>
          </p:nvPr>
        </p:nvSpPr>
        <p:spPr>
          <a:xfrm>
            <a:off x="336600" y="83988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US" sz="1600" spc="-1" strike="noStrike" cap="all">
                <a:solidFill>
                  <a:schemeClr val="accent1"/>
                </a:solidFill>
                <a:latin typeface="Aptos"/>
              </a:rPr>
              <a:t>Study of different approaches</a:t>
            </a:r>
            <a:endParaRPr b="0" lang="en-IT" sz="1600" spc="-1" strike="noStrike">
              <a:solidFill>
                <a:schemeClr val="dk1"/>
              </a:solidFill>
              <a:latin typeface="Aptos"/>
            </a:endParaRPr>
          </a:p>
        </p:txBody>
      </p:sp>
      <p:pic>
        <p:nvPicPr>
          <p:cNvPr id="412" name="Grafik 54" descr=""/>
          <p:cNvPicPr/>
          <p:nvPr/>
        </p:nvPicPr>
        <p:blipFill>
          <a:blip r:embed="rId1"/>
          <a:stretch/>
        </p:blipFill>
        <p:spPr>
          <a:xfrm>
            <a:off x="4179240" y="2086920"/>
            <a:ext cx="3693960" cy="2921400"/>
          </a:xfrm>
          <a:prstGeom prst="rect">
            <a:avLst/>
          </a:prstGeom>
          <a:noFill/>
          <a:ln w="0">
            <a:noFill/>
          </a:ln>
        </p:spPr>
      </p:pic>
      <p:pic>
        <p:nvPicPr>
          <p:cNvPr id="413" name="Grafik 29" descr=""/>
          <p:cNvPicPr/>
          <p:nvPr/>
        </p:nvPicPr>
        <p:blipFill>
          <a:blip r:embed="rId2"/>
          <a:stretch/>
        </p:blipFill>
        <p:spPr>
          <a:xfrm>
            <a:off x="205920" y="2085480"/>
            <a:ext cx="3694680" cy="2922480"/>
          </a:xfrm>
          <a:prstGeom prst="rect">
            <a:avLst/>
          </a:prstGeom>
          <a:noFill/>
          <a:ln w="0">
            <a:noFill/>
          </a:ln>
        </p:spPr>
      </p:pic>
      <p:pic>
        <p:nvPicPr>
          <p:cNvPr id="414" name="Grafik 36" descr=""/>
          <p:cNvPicPr/>
          <p:nvPr/>
        </p:nvPicPr>
        <p:blipFill>
          <a:blip r:embed="rId3"/>
          <a:stretch/>
        </p:blipFill>
        <p:spPr>
          <a:xfrm>
            <a:off x="8151840" y="2086200"/>
            <a:ext cx="3693960" cy="2921760"/>
          </a:xfrm>
          <a:prstGeom prst="rect">
            <a:avLst/>
          </a:prstGeom>
          <a:noFill/>
          <a:ln w="0">
            <a:noFill/>
          </a:ln>
        </p:spPr>
      </p:pic>
      <p:sp>
        <p:nvSpPr>
          <p:cNvPr id="415" name="Textfeld 38"/>
          <p:cNvSpPr/>
          <p:nvPr/>
        </p:nvSpPr>
        <p:spPr>
          <a:xfrm>
            <a:off x="1264680" y="1576800"/>
            <a:ext cx="205272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600" spc="-1" strike="noStrike">
                <a:solidFill>
                  <a:schemeClr val="dk1"/>
                </a:solidFill>
                <a:latin typeface="Arial"/>
              </a:rPr>
              <a:t>Alternative A</a:t>
            </a:r>
            <a:endParaRPr b="0" lang="en-GB" sz="1600" spc="-1" strike="noStrike">
              <a:solidFill>
                <a:srgbClr val="000000"/>
              </a:solidFill>
              <a:latin typeface="Calibri"/>
            </a:endParaRPr>
          </a:p>
        </p:txBody>
      </p:sp>
      <p:sp>
        <p:nvSpPr>
          <p:cNvPr id="416" name="Textfeld 40"/>
          <p:cNvSpPr/>
          <p:nvPr/>
        </p:nvSpPr>
        <p:spPr>
          <a:xfrm>
            <a:off x="5225760" y="1590840"/>
            <a:ext cx="223560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600" spc="-1" strike="noStrike">
                <a:solidFill>
                  <a:schemeClr val="dk1"/>
                </a:solidFill>
                <a:latin typeface="Arial"/>
              </a:rPr>
              <a:t>Alternative B</a:t>
            </a:r>
            <a:endParaRPr b="0" lang="en-GB" sz="1600" spc="-1" strike="noStrike">
              <a:solidFill>
                <a:srgbClr val="000000"/>
              </a:solidFill>
              <a:latin typeface="Calibri"/>
            </a:endParaRPr>
          </a:p>
        </p:txBody>
      </p:sp>
      <p:sp>
        <p:nvSpPr>
          <p:cNvPr id="417" name="Textfeld 48"/>
          <p:cNvSpPr/>
          <p:nvPr/>
        </p:nvSpPr>
        <p:spPr>
          <a:xfrm>
            <a:off x="9194400" y="1576800"/>
            <a:ext cx="188568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600" spc="-1" strike="noStrike">
                <a:solidFill>
                  <a:schemeClr val="dk1"/>
                </a:solidFill>
                <a:latin typeface="Arial"/>
              </a:rPr>
              <a:t>Alternative C</a:t>
            </a:r>
            <a:endParaRPr b="0" lang="en-GB" sz="1600" spc="-1" strike="noStrike">
              <a:solidFill>
                <a:srgbClr val="000000"/>
              </a:solidFill>
              <a:latin typeface="Calibri"/>
            </a:endParaRPr>
          </a:p>
        </p:txBody>
      </p:sp>
      <p:sp>
        <p:nvSpPr>
          <p:cNvPr id="418" name="Textfeld 56"/>
          <p:cNvSpPr/>
          <p:nvPr/>
        </p:nvSpPr>
        <p:spPr>
          <a:xfrm>
            <a:off x="205920" y="5008320"/>
            <a:ext cx="3219120" cy="730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pc="-1" strike="noStrike">
                <a:solidFill>
                  <a:srgbClr val="ff0000"/>
                </a:solidFill>
                <a:latin typeface="Arial"/>
              </a:rPr>
              <a:t>M1 Shape Control via Etalons (laser metrology)</a:t>
            </a:r>
            <a:endParaRPr b="0" lang="en-GB" sz="1400" spc="-1" strike="noStrike">
              <a:solidFill>
                <a:srgbClr val="000000"/>
              </a:solidFill>
              <a:latin typeface="Calibri"/>
            </a:endParaRPr>
          </a:p>
          <a:p>
            <a:pPr defTabSz="914400">
              <a:lnSpc>
                <a:spcPct val="100000"/>
              </a:lnSpc>
            </a:pPr>
            <a:r>
              <a:rPr b="1" lang="en-US" sz="1400" spc="-1" strike="noStrike">
                <a:solidFill>
                  <a:srgbClr val="00b050"/>
                </a:solidFill>
                <a:latin typeface="Arial"/>
              </a:rPr>
              <a:t>M2 Position Control Etalons</a:t>
            </a:r>
            <a:endParaRPr b="0" lang="en-GB" sz="1400" spc="-1" strike="noStrike">
              <a:solidFill>
                <a:srgbClr val="000000"/>
              </a:solidFill>
              <a:latin typeface="Calibri"/>
            </a:endParaRPr>
          </a:p>
        </p:txBody>
      </p:sp>
      <p:sp>
        <p:nvSpPr>
          <p:cNvPr id="419" name="Textfeld 57"/>
          <p:cNvSpPr/>
          <p:nvPr/>
        </p:nvSpPr>
        <p:spPr>
          <a:xfrm>
            <a:off x="4142520" y="5008320"/>
            <a:ext cx="3730680" cy="730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pc="-1" strike="noStrike">
                <a:solidFill>
                  <a:srgbClr val="ff0000"/>
                </a:solidFill>
                <a:latin typeface="Arial"/>
              </a:rPr>
              <a:t>M1 Shape Control via Depth Sensors on thermal stable substructure</a:t>
            </a:r>
            <a:endParaRPr b="0" lang="en-GB" sz="1400" spc="-1" strike="noStrike">
              <a:solidFill>
                <a:srgbClr val="000000"/>
              </a:solidFill>
              <a:latin typeface="Calibri"/>
            </a:endParaRPr>
          </a:p>
          <a:p>
            <a:pPr defTabSz="914400">
              <a:lnSpc>
                <a:spcPct val="100000"/>
              </a:lnSpc>
            </a:pPr>
            <a:r>
              <a:rPr b="1" lang="en-US" sz="1400" spc="-1" strike="noStrike">
                <a:solidFill>
                  <a:srgbClr val="00b050"/>
                </a:solidFill>
                <a:latin typeface="Arial"/>
              </a:rPr>
              <a:t>M2 Position Control e.g. via Etalons </a:t>
            </a:r>
            <a:endParaRPr b="0" lang="en-GB" sz="1400" spc="-1" strike="noStrike">
              <a:solidFill>
                <a:srgbClr val="000000"/>
              </a:solidFill>
              <a:latin typeface="Calibri"/>
            </a:endParaRPr>
          </a:p>
        </p:txBody>
      </p:sp>
      <p:sp>
        <p:nvSpPr>
          <p:cNvPr id="420" name="Textfeld 58"/>
          <p:cNvSpPr/>
          <p:nvPr/>
        </p:nvSpPr>
        <p:spPr>
          <a:xfrm>
            <a:off x="8151840" y="5008320"/>
            <a:ext cx="3534480" cy="9435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pc="-1" strike="noStrike">
                <a:solidFill>
                  <a:srgbClr val="0000cc"/>
                </a:solidFill>
                <a:latin typeface="Arial"/>
              </a:rPr>
              <a:t>Overall Wavefront Control via </a:t>
            </a:r>
            <a:endParaRPr b="0" lang="en-GB" sz="1400" spc="-1" strike="noStrike">
              <a:solidFill>
                <a:srgbClr val="000000"/>
              </a:solidFill>
              <a:latin typeface="Calibri"/>
            </a:endParaRPr>
          </a:p>
          <a:p>
            <a:pPr defTabSz="914400">
              <a:lnSpc>
                <a:spcPct val="100000"/>
              </a:lnSpc>
            </a:pPr>
            <a:r>
              <a:rPr b="1" lang="en-US" sz="1400" spc="-1" strike="noStrike">
                <a:solidFill>
                  <a:srgbClr val="0000cc"/>
                </a:solidFill>
                <a:latin typeface="Arial"/>
              </a:rPr>
              <a:t>Microwave Interferometer in beam path (demonstrated on Nobeyama 45-m; see Tamura et al. 2022)</a:t>
            </a:r>
            <a:endParaRPr b="0" lang="en-GB" sz="1400" spc="-1" strike="noStrike">
              <a:solidFill>
                <a:srgbClr val="000000"/>
              </a:solidFill>
              <a:latin typeface="Calibri"/>
            </a:endParaRPr>
          </a:p>
        </p:txBody>
      </p:sp>
      <p:sp>
        <p:nvSpPr>
          <p:cNvPr id="4" name="PlaceHolder 3"/>
          <p:cNvSpPr>
            <a:spLocks noGrp="1"/>
          </p:cNvSpPr>
          <p:nvPr>
            <p:ph type="sldNum" idx="3"/>
          </p:nvPr>
        </p:nvSpPr>
        <p:spPr/>
        <p:txBody>
          <a:bodyPr/>
          <a:p>
            <a:fld id="{DDE174D7-AA60-44AA-8D82-E4E313C81652}"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Autofit/>
          </a:bodyPr>
          <a:p>
            <a:pPr indent="0" defTabSz="914400">
              <a:lnSpc>
                <a:spcPct val="90000"/>
              </a:lnSpc>
              <a:buNone/>
            </a:pPr>
            <a:r>
              <a:rPr b="0" lang="en-US" sz="3600" spc="-1" strike="noStrike">
                <a:solidFill>
                  <a:schemeClr val="dk1"/>
                </a:solidFill>
                <a:latin typeface="Aptos Display"/>
              </a:rPr>
              <a:t>Surface accuracy vs atmospheric transmission</a:t>
            </a:r>
            <a:endParaRPr b="0" lang="en-IT" sz="3600" spc="-1" strike="noStrike">
              <a:solidFill>
                <a:schemeClr val="dk1"/>
              </a:solidFill>
              <a:latin typeface="Aptos"/>
            </a:endParaRPr>
          </a:p>
        </p:txBody>
      </p:sp>
      <p:sp>
        <p:nvSpPr>
          <p:cNvPr id="422" name="PlaceHolder 2"/>
          <p:cNvSpPr>
            <a:spLocks noGrp="1"/>
          </p:cNvSpPr>
          <p:nvPr>
            <p:ph/>
          </p:nvPr>
        </p:nvSpPr>
        <p:spPr>
          <a:xfrm>
            <a:off x="8956080" y="1438200"/>
            <a:ext cx="2917800" cy="4697640"/>
          </a:xfrm>
          <a:prstGeom prst="rect">
            <a:avLst/>
          </a:prstGeom>
          <a:noFill/>
          <a:ln w="0">
            <a:noFill/>
          </a:ln>
        </p:spPr>
        <p:txBody>
          <a:bodyPr numCol="1" spcCol="0" lIns="91440" rIns="91440" tIns="91440" bIns="91440" anchor="t">
            <a:noAutofit/>
          </a:bodyPr>
          <a:p>
            <a:pPr marL="609480" indent="-457200" defTabSz="914400">
              <a:lnSpc>
                <a:spcPct val="100000"/>
              </a:lnSpc>
              <a:buClr>
                <a:srgbClr val="000000"/>
              </a:buClr>
              <a:buFont typeface="Arial"/>
              <a:buChar char="●"/>
            </a:pPr>
            <a:r>
              <a:rPr b="0" lang="en-US" sz="1800" spc="-1" strike="noStrike">
                <a:solidFill>
                  <a:schemeClr val="dk1"/>
                </a:solidFill>
                <a:latin typeface="Aptos"/>
              </a:rPr>
              <a:t>Plotted in blue: dish efficiency for 20 and 30 micron (night and daytime) RMS surface errors.</a:t>
            </a:r>
            <a:endParaRPr b="0" lang="en-IT" sz="1800" spc="-1" strike="noStrike">
              <a:solidFill>
                <a:schemeClr val="dk1"/>
              </a:solidFill>
              <a:latin typeface="Aptos"/>
            </a:endParaRPr>
          </a:p>
          <a:p>
            <a:pPr marL="609480" indent="-457200" defTabSz="914400">
              <a:lnSpc>
                <a:spcPct val="100000"/>
              </a:lnSpc>
              <a:buClr>
                <a:srgbClr val="000000"/>
              </a:buClr>
              <a:buFont typeface="Arial"/>
              <a:buChar char="●"/>
            </a:pPr>
            <a:r>
              <a:rPr b="0" lang="en-US" sz="1800" spc="-1" strike="noStrike">
                <a:solidFill>
                  <a:schemeClr val="dk1"/>
                </a:solidFill>
                <a:latin typeface="Aptos"/>
              </a:rPr>
              <a:t>Black and grey curves show the median and top quartile transmission.</a:t>
            </a:r>
            <a:endParaRPr b="0" lang="en-IT" sz="1800" spc="-1" strike="noStrike">
              <a:solidFill>
                <a:schemeClr val="dk1"/>
              </a:solidFill>
              <a:latin typeface="Aptos"/>
            </a:endParaRPr>
          </a:p>
          <a:p>
            <a:pPr marL="609480" indent="-457200" defTabSz="914400">
              <a:lnSpc>
                <a:spcPct val="100000"/>
              </a:lnSpc>
              <a:buClr>
                <a:srgbClr val="000000"/>
              </a:buClr>
              <a:buFont typeface="Arial"/>
              <a:buChar char="●"/>
            </a:pPr>
            <a:r>
              <a:rPr b="0" i="1" lang="en-US" sz="1800" spc="-1" strike="noStrike">
                <a:solidFill>
                  <a:schemeClr val="dk1"/>
                </a:solidFill>
                <a:highlight>
                  <a:srgbClr val="ffff00"/>
                </a:highlight>
                <a:latin typeface="Aptos"/>
              </a:rPr>
              <a:t>Surface accuracy will not be the limiting factor for high frequency observations.</a:t>
            </a:r>
            <a:endParaRPr b="0" lang="en-IT" sz="1800" spc="-1" strike="noStrike">
              <a:solidFill>
                <a:schemeClr val="dk1"/>
              </a:solidFill>
              <a:latin typeface="Aptos"/>
            </a:endParaRPr>
          </a:p>
        </p:txBody>
      </p:sp>
      <p:sp>
        <p:nvSpPr>
          <p:cNvPr id="423" name="PlaceHolder 3"/>
          <p:cNvSpPr>
            <a:spLocks noGrp="1"/>
          </p:cNvSpPr>
          <p:nvPr>
            <p:ph type="sldNum" idx="71"/>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164CE9BE-6396-44DE-8D2A-DB6A3B307691}"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24" name="Picture 4" descr=""/>
          <p:cNvPicPr/>
          <p:nvPr/>
        </p:nvPicPr>
        <p:blipFill>
          <a:blip r:embed="rId1"/>
          <a:stretch/>
        </p:blipFill>
        <p:spPr>
          <a:xfrm>
            <a:off x="524520" y="1356840"/>
            <a:ext cx="8123040" cy="4697640"/>
          </a:xfrm>
          <a:prstGeom prst="rect">
            <a:avLst/>
          </a:prstGeom>
          <a:noFill/>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TextBox 4"/>
          <p:cNvSpPr/>
          <p:nvPr/>
        </p:nvSpPr>
        <p:spPr>
          <a:xfrm>
            <a:off x="1686960" y="-217080"/>
            <a:ext cx="8817480" cy="104112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defTabSz="1219320">
              <a:lnSpc>
                <a:spcPct val="100000"/>
              </a:lnSpc>
            </a:pPr>
            <a:r>
              <a:rPr b="1" lang="en-US" sz="3250" spc="-1" strike="noStrike">
                <a:solidFill>
                  <a:schemeClr val="lt2">
                    <a:lumMod val="10000"/>
                  </a:schemeClr>
                </a:solidFill>
                <a:latin typeface="Aptos"/>
              </a:rPr>
              <a:t>AtLAST Optics and Corrections in the receivers</a:t>
            </a:r>
            <a:endParaRPr b="0" lang="en-GB" sz="3250" spc="-1" strike="noStrike">
              <a:solidFill>
                <a:srgbClr val="000000"/>
              </a:solidFill>
              <a:latin typeface="Calibri"/>
            </a:endParaRPr>
          </a:p>
        </p:txBody>
      </p:sp>
      <p:sp>
        <p:nvSpPr>
          <p:cNvPr id="426" name="TextBox 8"/>
          <p:cNvSpPr/>
          <p:nvPr/>
        </p:nvSpPr>
        <p:spPr>
          <a:xfrm>
            <a:off x="187200" y="4424760"/>
            <a:ext cx="3821040" cy="164880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defTabSz="1219320">
              <a:lnSpc>
                <a:spcPct val="100000"/>
              </a:lnSpc>
            </a:pPr>
            <a:r>
              <a:rPr b="0" lang="en-US" sz="1750" spc="-1" strike="noStrike">
                <a:solidFill>
                  <a:srgbClr val="0070c0"/>
                </a:solidFill>
                <a:latin typeface="Aptos"/>
              </a:rPr>
              <a:t>AtLAST beams and corrections, provided by Patricio Gallardo (upper left).</a:t>
            </a:r>
            <a:endParaRPr b="0" lang="en-GB" sz="1750" spc="-1" strike="noStrike">
              <a:solidFill>
                <a:srgbClr val="000000"/>
              </a:solidFill>
              <a:latin typeface="Calibri"/>
            </a:endParaRPr>
          </a:p>
          <a:p>
            <a:pPr defTabSz="1219320">
              <a:lnSpc>
                <a:spcPct val="100000"/>
              </a:lnSpc>
            </a:pPr>
            <a:endParaRPr b="0" lang="en-GB" sz="1750" spc="-1" strike="noStrike">
              <a:solidFill>
                <a:srgbClr val="000000"/>
              </a:solidFill>
              <a:latin typeface="Calibri"/>
            </a:endParaRPr>
          </a:p>
          <a:p>
            <a:pPr defTabSz="1219320">
              <a:lnSpc>
                <a:spcPct val="100000"/>
              </a:lnSpc>
            </a:pPr>
            <a:r>
              <a:rPr b="0" lang="en-US" sz="1750" spc="-1" strike="noStrike">
                <a:solidFill>
                  <a:srgbClr val="0070c0"/>
                </a:solidFill>
                <a:latin typeface="Aptos"/>
              </a:rPr>
              <a:t>The above plot shows the diffraction-limited field of view before corrections in the instrument.</a:t>
            </a:r>
            <a:endParaRPr b="0" lang="en-GB" sz="1750" spc="-1" strike="noStrike">
              <a:solidFill>
                <a:srgbClr val="000000"/>
              </a:solidFill>
              <a:latin typeface="Calibri"/>
            </a:endParaRPr>
          </a:p>
        </p:txBody>
      </p:sp>
      <p:sp>
        <p:nvSpPr>
          <p:cNvPr id="427" name="TextBox 13"/>
          <p:cNvSpPr/>
          <p:nvPr/>
        </p:nvSpPr>
        <p:spPr>
          <a:xfrm>
            <a:off x="5128920" y="565560"/>
            <a:ext cx="6533280" cy="324720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marL="285840" indent="-285840" defTabSz="1219320">
              <a:lnSpc>
                <a:spcPct val="100000"/>
              </a:lnSpc>
              <a:buClr>
                <a:srgbClr val="171717"/>
              </a:buClr>
              <a:buFont typeface="OpenSymbol"/>
              <a:buChar char="-"/>
            </a:pPr>
            <a:r>
              <a:rPr b="1" lang="en-IT" sz="1750" spc="-1" strike="noStrike">
                <a:solidFill>
                  <a:schemeClr val="lt2">
                    <a:lumMod val="10000"/>
                  </a:schemeClr>
                </a:solidFill>
                <a:latin typeface="Aptos"/>
              </a:rPr>
              <a:t>Focal plane has large size </a:t>
            </a:r>
            <a:r>
              <a:rPr b="0" lang="en-IT" sz="1750" spc="-1" strike="noStrike">
                <a:solidFill>
                  <a:schemeClr val="lt2">
                    <a:lumMod val="10000"/>
                  </a:schemeClr>
                </a:solidFill>
                <a:latin typeface="Aptos"/>
              </a:rPr>
              <a:t>(D=4.</a:t>
            </a:r>
            <a:r>
              <a:rPr b="0" lang="en-US" sz="1750" spc="-1" strike="noStrike">
                <a:solidFill>
                  <a:schemeClr val="lt2">
                    <a:lumMod val="10000"/>
                  </a:schemeClr>
                </a:solidFill>
                <a:latin typeface="Aptos"/>
              </a:rPr>
              <a:t>7</a:t>
            </a:r>
            <a:r>
              <a:rPr b="0" lang="en-IT" sz="1750" spc="-1" strike="noStrike">
                <a:solidFill>
                  <a:schemeClr val="lt2">
                    <a:lumMod val="10000"/>
                  </a:schemeClr>
                </a:solidFill>
                <a:latin typeface="Aptos"/>
              </a:rPr>
              <a:t>m) and significant </a:t>
            </a:r>
            <a:r>
              <a:rPr b="1" lang="en-IT" sz="1750" spc="-1" strike="noStrike">
                <a:solidFill>
                  <a:schemeClr val="lt2">
                    <a:lumMod val="10000"/>
                  </a:schemeClr>
                </a:solidFill>
                <a:latin typeface="Aptos"/>
              </a:rPr>
              <a:t>curvature</a:t>
            </a:r>
            <a:r>
              <a:rPr b="0" lang="en-IT" sz="1750" spc="-1" strike="noStrike">
                <a:solidFill>
                  <a:schemeClr val="lt2">
                    <a:lumMod val="10000"/>
                  </a:schemeClr>
                </a:solidFill>
                <a:latin typeface="Aptos"/>
              </a:rPr>
              <a:t> but camera size is only a modest (~x2 diameter) scale up from that planned for CMB-S4</a:t>
            </a:r>
            <a:endParaRPr b="0" lang="en-GB" sz="1750" spc="-1" strike="noStrike">
              <a:solidFill>
                <a:srgbClr val="000000"/>
              </a:solidFill>
              <a:latin typeface="Calibri"/>
            </a:endParaRPr>
          </a:p>
          <a:p>
            <a:pPr defTabSz="1219320">
              <a:lnSpc>
                <a:spcPct val="100000"/>
              </a:lnSpc>
            </a:pPr>
            <a:endParaRPr b="0" lang="en-GB" sz="1750" spc="-1" strike="noStrike">
              <a:solidFill>
                <a:srgbClr val="000000"/>
              </a:solidFill>
              <a:latin typeface="Calibri"/>
            </a:endParaRPr>
          </a:p>
          <a:p>
            <a:pPr marL="228600" indent="-228600" defTabSz="1219320">
              <a:lnSpc>
                <a:spcPct val="100000"/>
              </a:lnSpc>
              <a:buClr>
                <a:srgbClr val="171717"/>
              </a:buClr>
              <a:buFont typeface="OpenSymbol"/>
              <a:buChar char="-"/>
            </a:pPr>
            <a:r>
              <a:rPr b="1" lang="en-IT" sz="1750" spc="-1" strike="noStrike">
                <a:solidFill>
                  <a:schemeClr val="lt2">
                    <a:lumMod val="10000"/>
                  </a:schemeClr>
                </a:solidFill>
                <a:latin typeface="Aptos"/>
              </a:rPr>
              <a:t>Diffraction-limited FoV </a:t>
            </a:r>
            <a:r>
              <a:rPr b="0" lang="en-IT" sz="1750" spc="-1" strike="noStrike">
                <a:solidFill>
                  <a:schemeClr val="lt2">
                    <a:lumMod val="10000"/>
                  </a:schemeClr>
                </a:solidFill>
                <a:latin typeface="Aptos"/>
              </a:rPr>
              <a:t>delivered by telescope is </a:t>
            </a:r>
            <a:r>
              <a:rPr b="1" lang="en-IT" sz="1750" spc="-1" strike="noStrike">
                <a:solidFill>
                  <a:schemeClr val="lt2">
                    <a:lumMod val="10000"/>
                  </a:schemeClr>
                </a:solidFill>
                <a:latin typeface="Aptos"/>
              </a:rPr>
              <a:t>~0.45 deg at 0.45mm and </a:t>
            </a:r>
            <a:r>
              <a:rPr b="1" lang="en-US" sz="1750" spc="-1" strike="noStrike">
                <a:solidFill>
                  <a:schemeClr val="lt2">
                    <a:lumMod val="10000"/>
                  </a:schemeClr>
                </a:solidFill>
                <a:latin typeface="Aptos"/>
              </a:rPr>
              <a:t>~</a:t>
            </a:r>
            <a:r>
              <a:rPr b="1" lang="en-IT" sz="1750" spc="-1" strike="noStrike">
                <a:solidFill>
                  <a:schemeClr val="lt2">
                    <a:lumMod val="10000"/>
                  </a:schemeClr>
                </a:solidFill>
                <a:latin typeface="Aptos"/>
              </a:rPr>
              <a:t>1.4deg at 4mm</a:t>
            </a:r>
            <a:endParaRPr b="0" lang="en-GB" sz="1750" spc="-1" strike="noStrike">
              <a:solidFill>
                <a:srgbClr val="000000"/>
              </a:solidFill>
              <a:latin typeface="Calibri"/>
            </a:endParaRPr>
          </a:p>
          <a:p>
            <a:pPr defTabSz="1219320">
              <a:lnSpc>
                <a:spcPct val="100000"/>
              </a:lnSpc>
            </a:pPr>
            <a:endParaRPr b="0" lang="en-GB" sz="1750" spc="-1" strike="noStrike">
              <a:solidFill>
                <a:srgbClr val="000000"/>
              </a:solidFill>
              <a:latin typeface="Calibri"/>
            </a:endParaRPr>
          </a:p>
          <a:p>
            <a:pPr marL="228600" indent="-228600" defTabSz="1219320">
              <a:lnSpc>
                <a:spcPct val="100000"/>
              </a:lnSpc>
              <a:buClr>
                <a:srgbClr val="171717"/>
              </a:buClr>
              <a:buFont typeface="OpenSymbol"/>
              <a:buChar char="-"/>
            </a:pPr>
            <a:r>
              <a:rPr b="0" lang="en-IT" sz="1750" spc="-1" strike="noStrike">
                <a:solidFill>
                  <a:schemeClr val="lt2">
                    <a:lumMod val="10000"/>
                  </a:schemeClr>
                </a:solidFill>
                <a:latin typeface="Aptos"/>
              </a:rPr>
              <a:t>Correction of aberrations in instruments will greatly increase the DLFoV values</a:t>
            </a:r>
            <a:endParaRPr b="0" lang="en-GB" sz="1750" spc="-1" strike="noStrike">
              <a:solidFill>
                <a:srgbClr val="000000"/>
              </a:solidFill>
              <a:latin typeface="Calibri"/>
            </a:endParaRPr>
          </a:p>
          <a:p>
            <a:pPr defTabSz="1219320">
              <a:lnSpc>
                <a:spcPct val="100000"/>
              </a:lnSpc>
            </a:pPr>
            <a:endParaRPr b="0" lang="en-GB" sz="1750" spc="-1" strike="noStrike">
              <a:solidFill>
                <a:srgbClr val="000000"/>
              </a:solidFill>
              <a:latin typeface="Calibri"/>
            </a:endParaRPr>
          </a:p>
          <a:p>
            <a:pPr marL="228600" indent="-228600" defTabSz="1219320">
              <a:lnSpc>
                <a:spcPct val="100000"/>
              </a:lnSpc>
              <a:buClr>
                <a:srgbClr val="171717"/>
              </a:buClr>
              <a:buFont typeface="OpenSymbol"/>
              <a:buChar char="-"/>
            </a:pPr>
            <a:r>
              <a:rPr b="0" lang="en-US" sz="1750" spc="-1" strike="noStrike">
                <a:solidFill>
                  <a:schemeClr val="lt2">
                    <a:lumMod val="10000"/>
                  </a:schemeClr>
                </a:solidFill>
                <a:latin typeface="Aptos"/>
              </a:rPr>
              <a:t>Lower image shows concept for breaking up the focal plane with 85 cameras (like CMB-S4).</a:t>
            </a:r>
            <a:endParaRPr b="0" lang="en-GB" sz="1750" spc="-1" strike="noStrike">
              <a:solidFill>
                <a:srgbClr val="000000"/>
              </a:solidFill>
              <a:latin typeface="Calibri"/>
            </a:endParaRPr>
          </a:p>
        </p:txBody>
      </p:sp>
      <p:pic>
        <p:nvPicPr>
          <p:cNvPr id="428" name="Picture 3" descr=""/>
          <p:cNvPicPr/>
          <p:nvPr/>
        </p:nvPicPr>
        <p:blipFill>
          <a:blip r:embed="rId1"/>
          <a:stretch/>
        </p:blipFill>
        <p:spPr>
          <a:xfrm>
            <a:off x="286200" y="2078640"/>
            <a:ext cx="3919320" cy="1959480"/>
          </a:xfrm>
          <a:prstGeom prst="rect">
            <a:avLst/>
          </a:prstGeom>
          <a:noFill/>
          <a:ln w="0">
            <a:noFill/>
          </a:ln>
        </p:spPr>
      </p:pic>
      <p:pic>
        <p:nvPicPr>
          <p:cNvPr id="429" name="Picture 15" descr=""/>
          <p:cNvPicPr/>
          <p:nvPr/>
        </p:nvPicPr>
        <p:blipFill>
          <a:blip r:embed="rId2"/>
          <a:stretch/>
        </p:blipFill>
        <p:spPr>
          <a:xfrm>
            <a:off x="0" y="0"/>
            <a:ext cx="1585440" cy="1833120"/>
          </a:xfrm>
          <a:prstGeom prst="rect">
            <a:avLst/>
          </a:prstGeom>
          <a:noFill/>
          <a:ln w="0">
            <a:noFill/>
          </a:ln>
        </p:spPr>
      </p:pic>
      <p:sp>
        <p:nvSpPr>
          <p:cNvPr id="430" name="PlaceHolder 1"/>
          <p:cNvSpPr>
            <a:spLocks noGrp="1"/>
          </p:cNvSpPr>
          <p:nvPr>
            <p:ph type="sldNum" idx="72"/>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21622633-1961-4A92-9997-7CD781B905F8}"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31" name="Picture 2" descr=""/>
          <p:cNvPicPr/>
          <p:nvPr/>
        </p:nvPicPr>
        <p:blipFill>
          <a:blip r:embed="rId3"/>
          <a:stretch/>
        </p:blipFill>
        <p:spPr>
          <a:xfrm>
            <a:off x="4596120" y="4154040"/>
            <a:ext cx="7595280" cy="2703600"/>
          </a:xfrm>
          <a:prstGeom prst="rect">
            <a:avLst/>
          </a:prstGeom>
          <a:noFill/>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PlaceHolder 1"/>
          <p:cNvSpPr>
            <a:spLocks noGrp="1"/>
          </p:cNvSpPr>
          <p:nvPr>
            <p:ph type="title"/>
          </p:nvPr>
        </p:nvSpPr>
        <p:spPr>
          <a:xfrm>
            <a:off x="415440" y="115560"/>
            <a:ext cx="11360520" cy="763200"/>
          </a:xfrm>
          <a:prstGeom prst="rect">
            <a:avLst/>
          </a:prstGeom>
          <a:noFill/>
          <a:ln w="0">
            <a:noFill/>
          </a:ln>
        </p:spPr>
        <p:txBody>
          <a:bodyPr lIns="91440" rIns="91440" tIns="91440" bIns="91440" anchor="t">
            <a:noAutofit/>
          </a:bodyPr>
          <a:p>
            <a:pPr indent="0" defTabSz="914400">
              <a:lnSpc>
                <a:spcPct val="90000"/>
              </a:lnSpc>
              <a:buNone/>
            </a:pPr>
            <a:r>
              <a:rPr b="0" lang="en-US" sz="4400" spc="-1" strike="noStrike">
                <a:solidFill>
                  <a:schemeClr val="dk1"/>
                </a:solidFill>
                <a:latin typeface="Aptos Display"/>
              </a:rPr>
              <a:t>Optical corrections</a:t>
            </a:r>
            <a:endParaRPr b="0" lang="en-IT" sz="4400" spc="-1" strike="noStrike">
              <a:solidFill>
                <a:schemeClr val="dk1"/>
              </a:solidFill>
              <a:latin typeface="Aptos"/>
            </a:endParaRPr>
          </a:p>
        </p:txBody>
      </p:sp>
      <p:sp>
        <p:nvSpPr>
          <p:cNvPr id="433" name="PlaceHolder 2"/>
          <p:cNvSpPr>
            <a:spLocks noGrp="1"/>
          </p:cNvSpPr>
          <p:nvPr>
            <p:ph/>
          </p:nvPr>
        </p:nvSpPr>
        <p:spPr>
          <a:xfrm>
            <a:off x="415440" y="1536480"/>
            <a:ext cx="5680080" cy="1892160"/>
          </a:xfrm>
          <a:prstGeom prst="rect">
            <a:avLst/>
          </a:prstGeom>
          <a:noFill/>
          <a:ln w="0">
            <a:noFill/>
          </a:ln>
        </p:spPr>
        <p:txBody>
          <a:bodyPr numCol="1" spcCol="0" lIns="91440" rIns="91440" tIns="91440" bIns="91440" anchor="t">
            <a:noAutofit/>
          </a:bodyPr>
          <a:p>
            <a:pPr marL="609480" indent="-457200" defTabSz="914400">
              <a:lnSpc>
                <a:spcPct val="90000"/>
              </a:lnSpc>
              <a:buClr>
                <a:srgbClr val="000000"/>
              </a:buClr>
              <a:buFont typeface="Arial"/>
              <a:buChar char="●"/>
            </a:pPr>
            <a:r>
              <a:rPr b="0" lang="en-US" sz="1600" spc="-1" strike="noStrike">
                <a:solidFill>
                  <a:schemeClr val="dk1"/>
                </a:solidFill>
                <a:latin typeface="Aptos"/>
              </a:rPr>
              <a:t>With a huge (4.7 meter) focal surface, the idea is to break it up into modular cameras. Each camera then has corrective optics to recover a large field of view.</a:t>
            </a:r>
            <a:endParaRPr b="0" lang="en-IT" sz="1600" spc="-1" strike="noStrike">
              <a:solidFill>
                <a:schemeClr val="dk1"/>
              </a:solidFill>
              <a:latin typeface="Aptos"/>
            </a:endParaRPr>
          </a:p>
          <a:p>
            <a:pPr marL="609480" indent="-457200" defTabSz="914400">
              <a:lnSpc>
                <a:spcPct val="90000"/>
              </a:lnSpc>
              <a:buClr>
                <a:srgbClr val="000000"/>
              </a:buClr>
              <a:buFont typeface="Arial"/>
              <a:buChar char="●"/>
            </a:pPr>
            <a:r>
              <a:rPr b="0" lang="en-US" sz="1600" spc="-1" strike="noStrike">
                <a:solidFill>
                  <a:schemeClr val="dk1"/>
                </a:solidFill>
                <a:latin typeface="Aptos"/>
              </a:rPr>
              <a:t>Lower frequencies (&lt;300 GHz) are shown on right.  Left column is </a:t>
            </a:r>
            <a:r>
              <a:rPr b="0" i="1" lang="en-US" sz="1600" spc="-1" strike="noStrike">
                <a:solidFill>
                  <a:schemeClr val="dk1"/>
                </a:solidFill>
                <a:latin typeface="Aptos"/>
              </a:rPr>
              <a:t>uncorrected</a:t>
            </a:r>
            <a:r>
              <a:rPr b="0" lang="en-US" sz="1600" spc="-1" strike="noStrike">
                <a:solidFill>
                  <a:schemeClr val="dk1"/>
                </a:solidFill>
                <a:latin typeface="Aptos"/>
              </a:rPr>
              <a:t>; right column is </a:t>
            </a:r>
            <a:r>
              <a:rPr b="0" i="1" lang="en-US" sz="1600" spc="-1" strike="noStrike">
                <a:solidFill>
                  <a:schemeClr val="dk1"/>
                </a:solidFill>
                <a:latin typeface="Aptos"/>
              </a:rPr>
              <a:t>corrected</a:t>
            </a:r>
            <a:r>
              <a:rPr b="0" lang="en-US" sz="1600" spc="-1" strike="noStrike">
                <a:solidFill>
                  <a:schemeClr val="dk1"/>
                </a:solidFill>
                <a:latin typeface="Aptos"/>
              </a:rPr>
              <a:t>.</a:t>
            </a:r>
            <a:endParaRPr b="0" lang="en-IT" sz="1600" spc="-1" strike="noStrike">
              <a:solidFill>
                <a:schemeClr val="dk1"/>
              </a:solidFill>
              <a:latin typeface="Aptos"/>
            </a:endParaRPr>
          </a:p>
        </p:txBody>
      </p:sp>
      <p:sp>
        <p:nvSpPr>
          <p:cNvPr id="434" name="PlaceHolder 3"/>
          <p:cNvSpPr>
            <a:spLocks noGrp="1"/>
          </p:cNvSpPr>
          <p:nvPr>
            <p:ph type="sldNum" idx="73"/>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CC645A6A-AB5E-4592-9990-0B02289E37D4}"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35" name="Picture 4" descr=""/>
          <p:cNvPicPr/>
          <p:nvPr/>
        </p:nvPicPr>
        <p:blipFill>
          <a:blip r:embed="rId1"/>
          <a:stretch/>
        </p:blipFill>
        <p:spPr>
          <a:xfrm>
            <a:off x="6095880" y="0"/>
            <a:ext cx="6095520" cy="6588720"/>
          </a:xfrm>
          <a:prstGeom prst="rect">
            <a:avLst/>
          </a:prstGeom>
          <a:noFill/>
          <a:ln w="0">
            <a:noFill/>
          </a:ln>
        </p:spPr>
      </p:pic>
      <p:pic>
        <p:nvPicPr>
          <p:cNvPr id="436" name="Picture 5" descr=""/>
          <p:cNvPicPr/>
          <p:nvPr/>
        </p:nvPicPr>
        <p:blipFill>
          <a:blip r:embed="rId2"/>
          <a:stretch/>
        </p:blipFill>
        <p:spPr>
          <a:xfrm>
            <a:off x="267480" y="3637440"/>
            <a:ext cx="5828400" cy="2074680"/>
          </a:xfrm>
          <a:prstGeom prst="rect">
            <a:avLst/>
          </a:prstGeom>
          <a:noFill/>
          <a:ln w="0">
            <a:noFill/>
          </a:ln>
        </p:spPr>
      </p:pic>
      <p:sp>
        <p:nvSpPr>
          <p:cNvPr id="437" name="TextBox 7"/>
          <p:cNvSpPr/>
          <p:nvPr/>
        </p:nvSpPr>
        <p:spPr>
          <a:xfrm>
            <a:off x="267480" y="791640"/>
            <a:ext cx="5412600" cy="4057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2000" spc="-1" strike="noStrike">
                <a:solidFill>
                  <a:srgbClr val="5e5e5e"/>
                </a:solidFill>
                <a:latin typeface="Aptos"/>
              </a:rPr>
              <a:t>Gallardo et al. 2024 (arXiv: 2406.11502)</a:t>
            </a:r>
            <a:endParaRPr b="0" lang="en-GB"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1"/>
          <p:cNvSpPr>
            <a:spLocks noGrp="1"/>
          </p:cNvSpPr>
          <p:nvPr>
            <p:ph type="title"/>
          </p:nvPr>
        </p:nvSpPr>
        <p:spPr>
          <a:xfrm>
            <a:off x="270720" y="212400"/>
            <a:ext cx="10530360" cy="763200"/>
          </a:xfrm>
          <a:prstGeom prst="rect">
            <a:avLst/>
          </a:prstGeom>
          <a:noFill/>
          <a:ln w="0">
            <a:noFill/>
          </a:ln>
        </p:spPr>
        <p:txBody>
          <a:bodyPr lIns="91440" rIns="91440" tIns="91440" bIns="91440" anchor="t">
            <a:noAutofit/>
          </a:bodyPr>
          <a:p>
            <a:pPr indent="0" defTabSz="914400">
              <a:lnSpc>
                <a:spcPct val="90000"/>
              </a:lnSpc>
              <a:buNone/>
            </a:pPr>
            <a:r>
              <a:rPr b="0" lang="en-US" sz="3600" spc="-1" strike="noStrike">
                <a:solidFill>
                  <a:schemeClr val="dk1"/>
                </a:solidFill>
                <a:latin typeface="Aptos Display"/>
              </a:rPr>
              <a:t>Completing our ability to map the multiwavelength sky</a:t>
            </a:r>
            <a:endParaRPr b="0" lang="en-IT" sz="3600" spc="-1" strike="noStrike">
              <a:solidFill>
                <a:schemeClr val="dk1"/>
              </a:solidFill>
              <a:latin typeface="Aptos"/>
            </a:endParaRPr>
          </a:p>
        </p:txBody>
      </p:sp>
      <p:sp>
        <p:nvSpPr>
          <p:cNvPr id="208" name="PlaceHolder 2"/>
          <p:cNvSpPr>
            <a:spLocks noGrp="1"/>
          </p:cNvSpPr>
          <p:nvPr>
            <p:ph/>
          </p:nvPr>
        </p:nvSpPr>
        <p:spPr>
          <a:xfrm>
            <a:off x="7920" y="4403880"/>
            <a:ext cx="2434320" cy="1475640"/>
          </a:xfrm>
          <a:prstGeom prst="rect">
            <a:avLst/>
          </a:prstGeom>
          <a:solidFill>
            <a:srgbClr val="ffc000"/>
          </a:solidFill>
          <a:ln w="0">
            <a:noFill/>
          </a:ln>
        </p:spPr>
        <p:txBody>
          <a:bodyPr numCol="1" spcCol="0" lIns="91440" rIns="91440" tIns="91440" bIns="91440" anchor="t">
            <a:noAutofit/>
          </a:bodyPr>
          <a:p>
            <a:pPr marL="152280" indent="0" defTabSz="914400">
              <a:lnSpc>
                <a:spcPct val="90000"/>
              </a:lnSpc>
              <a:buNone/>
              <a:tabLst>
                <a:tab algn="l" pos="0"/>
              </a:tabLst>
            </a:pPr>
            <a:r>
              <a:rPr b="0" i="1" lang="en-US" sz="1600" spc="-1" strike="noStrike">
                <a:solidFill>
                  <a:schemeClr val="dk1"/>
                </a:solidFill>
                <a:latin typeface="Aptos"/>
              </a:rPr>
              <a:t>We can image ~degree fields across the sky with few arcsec resolution at every wavelength </a:t>
            </a:r>
            <a:r>
              <a:rPr b="1" i="1" lang="en-US" sz="1600" spc="-1" strike="noStrike">
                <a:solidFill>
                  <a:schemeClr val="dk1"/>
                </a:solidFill>
                <a:latin typeface="Aptos"/>
              </a:rPr>
              <a:t>except the submm</a:t>
            </a:r>
            <a:r>
              <a:rPr b="0" i="1" lang="en-US" sz="1600" spc="-1" strike="noStrike">
                <a:solidFill>
                  <a:schemeClr val="dk1"/>
                </a:solidFill>
                <a:latin typeface="Aptos"/>
              </a:rPr>
              <a:t>!</a:t>
            </a:r>
            <a:endParaRPr b="0" lang="en-IT" sz="1600" spc="-1" strike="noStrike">
              <a:solidFill>
                <a:schemeClr val="dk1"/>
              </a:solidFill>
              <a:latin typeface="Aptos"/>
            </a:endParaRPr>
          </a:p>
        </p:txBody>
      </p:sp>
      <p:pic>
        <p:nvPicPr>
          <p:cNvPr id="209" name="Picture 2" descr="first light IR images from NASA's SPHEREx, https://www.nasa.gov/missions/spherex/nasas-spherex-takes-first-images-preps-to-study-millions-of-galaxies/&#10;"/>
          <p:cNvPicPr/>
          <p:nvPr/>
        </p:nvPicPr>
        <p:blipFill>
          <a:blip r:embed="rId1"/>
          <a:stretch/>
        </p:blipFill>
        <p:spPr>
          <a:xfrm>
            <a:off x="2842920" y="1198800"/>
            <a:ext cx="3416760" cy="1839960"/>
          </a:xfrm>
          <a:prstGeom prst="rect">
            <a:avLst/>
          </a:prstGeom>
          <a:noFill/>
          <a:ln w="0">
            <a:noFill/>
          </a:ln>
        </p:spPr>
      </p:pic>
      <p:sp>
        <p:nvSpPr>
          <p:cNvPr id="210" name="TextBox 19"/>
          <p:cNvSpPr/>
          <p:nvPr/>
        </p:nvSpPr>
        <p:spPr>
          <a:xfrm>
            <a:off x="2818800" y="3004200"/>
            <a:ext cx="3416760" cy="101664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First light IR (0.75-5 micron) images from NASA's Spectro-Photometer for the History of the Universe, Epoch of Reionization, and Ices Explorer (SPHEREx). </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Credit: </a:t>
            </a:r>
            <a:r>
              <a:rPr b="0" lang="en-US" sz="1000" spc="-1" strike="noStrike">
                <a:solidFill>
                  <a:schemeClr val="lt2">
                    <a:lumMod val="10000"/>
                  </a:schemeClr>
                </a:solidFill>
                <a:latin typeface="Aptos"/>
                <a:hlinkClick r:id="rId2"/>
              </a:rPr>
              <a:t>https://www.nasa.gov/missions/spherex/nasas-spherex-takes-first-images-preps-to-study-millions-of-galaxies/</a:t>
            </a:r>
            <a:r>
              <a:rPr b="0" lang="en-US" sz="1000" spc="-1" strike="noStrike">
                <a:solidFill>
                  <a:schemeClr val="lt2">
                    <a:lumMod val="10000"/>
                  </a:schemeClr>
                </a:solidFill>
                <a:latin typeface="Aptos"/>
              </a:rPr>
              <a:t> </a:t>
            </a:r>
            <a:endParaRPr b="0" lang="en-GB" sz="1000" spc="-1" strike="noStrike">
              <a:solidFill>
                <a:srgbClr val="000000"/>
              </a:solidFill>
              <a:latin typeface="Calibri"/>
            </a:endParaRPr>
          </a:p>
        </p:txBody>
      </p:sp>
      <p:pic>
        <p:nvPicPr>
          <p:cNvPr id="211" name="Picture 6" descr="A picture of radio galaxies in the sky that look like tens of white and pink specks of paint spread over a dark canvas. "/>
          <p:cNvPicPr/>
          <p:nvPr/>
        </p:nvPicPr>
        <p:blipFill>
          <a:blip r:embed="rId3"/>
          <a:stretch/>
        </p:blipFill>
        <p:spPr>
          <a:xfrm>
            <a:off x="7920" y="1168200"/>
            <a:ext cx="2639880" cy="2344320"/>
          </a:xfrm>
          <a:prstGeom prst="rect">
            <a:avLst/>
          </a:prstGeom>
          <a:noFill/>
          <a:ln w="0">
            <a:noFill/>
          </a:ln>
        </p:spPr>
      </p:pic>
      <p:sp>
        <p:nvSpPr>
          <p:cNvPr id="212" name="TextBox 23"/>
          <p:cNvSpPr/>
          <p:nvPr/>
        </p:nvSpPr>
        <p:spPr>
          <a:xfrm>
            <a:off x="-5760" y="3609720"/>
            <a:ext cx="2639880" cy="558720"/>
          </a:xfrm>
          <a:prstGeom prst="rect">
            <a:avLst/>
          </a:prstGeom>
          <a:solidFill>
            <a:schemeClr val="bg1">
              <a:alpha val="58000"/>
            </a:schemeClr>
          </a:solid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First light SKA-Low image (~25 sq. deg). Credit: </a:t>
            </a:r>
            <a:r>
              <a:rPr b="0" lang="en-US" sz="1000" spc="-1" strike="noStrike">
                <a:solidFill>
                  <a:schemeClr val="lt2">
                    <a:lumMod val="10000"/>
                  </a:schemeClr>
                </a:solidFill>
                <a:latin typeface="Aptos"/>
                <a:hlinkClick r:id="rId4"/>
              </a:rPr>
              <a:t>https://www.skao.int/en/news/621/ska-low-first-glimpse-universe</a:t>
            </a:r>
            <a:r>
              <a:rPr b="0" lang="en-US" sz="1000" spc="-1" strike="noStrike">
                <a:solidFill>
                  <a:schemeClr val="lt2">
                    <a:lumMod val="10000"/>
                  </a:schemeClr>
                </a:solidFill>
                <a:latin typeface="Aptos"/>
              </a:rPr>
              <a:t> </a:t>
            </a:r>
            <a:endParaRPr b="0" lang="en-GB" sz="1000" spc="-1" strike="noStrike">
              <a:solidFill>
                <a:srgbClr val="000000"/>
              </a:solidFill>
              <a:latin typeface="Calibri"/>
            </a:endParaRPr>
          </a:p>
        </p:txBody>
      </p:sp>
      <p:pic>
        <p:nvPicPr>
          <p:cNvPr id="213" name="Picture 10" descr=""/>
          <p:cNvPicPr/>
          <p:nvPr/>
        </p:nvPicPr>
        <p:blipFill>
          <a:blip r:embed="rId5"/>
          <a:stretch/>
        </p:blipFill>
        <p:spPr>
          <a:xfrm>
            <a:off x="9795600" y="938160"/>
            <a:ext cx="2125440" cy="1950840"/>
          </a:xfrm>
          <a:prstGeom prst="rect">
            <a:avLst/>
          </a:prstGeom>
          <a:noFill/>
          <a:ln w="0">
            <a:noFill/>
          </a:ln>
        </p:spPr>
      </p:pic>
      <p:sp>
        <p:nvSpPr>
          <p:cNvPr id="214" name="TextBox 24"/>
          <p:cNvSpPr/>
          <p:nvPr/>
        </p:nvSpPr>
        <p:spPr>
          <a:xfrm>
            <a:off x="9845280" y="2893680"/>
            <a:ext cx="2315160" cy="101664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Chandra X-ray observatory mosaic of 16’x16’pointings on the Perseus Cluster. Credit: NASA/CXC/GSFC/ S.A.Walker, et al. </a:t>
            </a:r>
            <a:r>
              <a:rPr b="0" lang="en-US" sz="1000" spc="-1" strike="noStrike" u="sng">
                <a:solidFill>
                  <a:schemeClr val="lt2">
                    <a:lumMod val="10000"/>
                  </a:schemeClr>
                </a:solidFill>
                <a:uFillTx/>
                <a:latin typeface="Aptos"/>
                <a:hlinkClick r:id="rId6"/>
              </a:rPr>
              <a:t>https://chandra.harvard.edu/photo/2017/perseus/</a:t>
            </a:r>
            <a:r>
              <a:rPr b="0" lang="en-US" sz="1000" spc="-1" strike="noStrike">
                <a:solidFill>
                  <a:schemeClr val="lt2">
                    <a:lumMod val="10000"/>
                  </a:schemeClr>
                </a:solidFill>
                <a:latin typeface="Aptos"/>
              </a:rPr>
              <a:t>  </a:t>
            </a:r>
            <a:endParaRPr b="0" lang="en-GB" sz="1000" spc="-1" strike="noStrike">
              <a:solidFill>
                <a:srgbClr val="000000"/>
              </a:solidFill>
              <a:latin typeface="Calibri"/>
            </a:endParaRPr>
          </a:p>
        </p:txBody>
      </p:sp>
      <p:pic>
        <p:nvPicPr>
          <p:cNvPr id="215" name="Picture 2" descr=""/>
          <p:cNvPicPr/>
          <p:nvPr/>
        </p:nvPicPr>
        <p:blipFill>
          <a:blip r:embed="rId7"/>
          <a:stretch/>
        </p:blipFill>
        <p:spPr>
          <a:xfrm>
            <a:off x="6363720" y="1180440"/>
            <a:ext cx="3227760" cy="1690200"/>
          </a:xfrm>
          <a:prstGeom prst="rect">
            <a:avLst/>
          </a:prstGeom>
          <a:noFill/>
          <a:ln w="0">
            <a:noFill/>
          </a:ln>
        </p:spPr>
      </p:pic>
      <p:sp>
        <p:nvSpPr>
          <p:cNvPr id="216" name="TextBox 3"/>
          <p:cNvSpPr/>
          <p:nvPr/>
        </p:nvSpPr>
        <p:spPr>
          <a:xfrm>
            <a:off x="6312600" y="2799000"/>
            <a:ext cx="3243240" cy="116928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Dark Energy Survey (DES) has a 2.2 deg wide instantaneous field of view. </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Credit: Dark Energy Survey/DOE/FNAL/DECam/CTIO/NOIRLab/NSF/AURA </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Acknowledgments: T.A. Rector (University of Alaska Anchorage/NSF NOIRLab), J. Miller, M. Zamani &amp; D. de Martin (NSF NOIRLab)</a:t>
            </a:r>
            <a:endParaRPr b="0" lang="en-GB" sz="1000" spc="-1" strike="noStrike">
              <a:solidFill>
                <a:srgbClr val="000000"/>
              </a:solidFill>
              <a:latin typeface="Calibri"/>
            </a:endParaRPr>
          </a:p>
        </p:txBody>
      </p:sp>
      <p:pic>
        <p:nvPicPr>
          <p:cNvPr id="217" name="Picture 4" descr="Figure 11: Illustration of the focal plane array (image credit: LSST collaboration)"/>
          <p:cNvPicPr/>
          <p:nvPr/>
        </p:nvPicPr>
        <p:blipFill>
          <a:blip r:embed="rId8"/>
          <a:stretch/>
        </p:blipFill>
        <p:spPr>
          <a:xfrm>
            <a:off x="2818800" y="4189680"/>
            <a:ext cx="2781360" cy="2408760"/>
          </a:xfrm>
          <a:prstGeom prst="rect">
            <a:avLst/>
          </a:prstGeom>
          <a:noFill/>
          <a:ln w="0">
            <a:noFill/>
          </a:ln>
        </p:spPr>
      </p:pic>
      <p:sp>
        <p:nvSpPr>
          <p:cNvPr id="218" name="TextBox 4"/>
          <p:cNvSpPr/>
          <p:nvPr/>
        </p:nvSpPr>
        <p:spPr>
          <a:xfrm>
            <a:off x="5600520" y="4179960"/>
            <a:ext cx="3243240" cy="5587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Rubin Observatory will cover 9.6 deg</a:t>
            </a:r>
            <a:r>
              <a:rPr b="0" lang="en-US" sz="1000" spc="-1" strike="noStrike" baseline="30000">
                <a:solidFill>
                  <a:schemeClr val="lt2">
                    <a:lumMod val="10000"/>
                  </a:schemeClr>
                </a:solidFill>
                <a:latin typeface="Aptos"/>
              </a:rPr>
              <a:t>2</a:t>
            </a:r>
            <a:r>
              <a:rPr b="0" lang="en-US" sz="1000" spc="-1" strike="noStrike">
                <a:solidFill>
                  <a:schemeClr val="lt2">
                    <a:lumMod val="10000"/>
                  </a:schemeClr>
                </a:solidFill>
                <a:latin typeface="Aptos"/>
              </a:rPr>
              <a:t> per pointing</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Credit: </a:t>
            </a:r>
            <a:r>
              <a:rPr b="0" lang="en-US" sz="1000" spc="-1" strike="noStrike" u="sng">
                <a:solidFill>
                  <a:schemeClr val="lt2">
                    <a:lumMod val="10000"/>
                  </a:schemeClr>
                </a:solidFill>
                <a:uFillTx/>
                <a:latin typeface="Aptos"/>
                <a:hlinkClick r:id="rId9"/>
              </a:rPr>
              <a:t>https://directory.eoportal.org/other-space-activities/rubin-observatory#focal-plane</a:t>
            </a:r>
            <a:endParaRPr b="0" lang="en-GB" sz="1000" spc="-1" strike="noStrike">
              <a:solidFill>
                <a:srgbClr val="000000"/>
              </a:solidFill>
              <a:latin typeface="Calibri"/>
            </a:endParaRPr>
          </a:p>
        </p:txBody>
      </p:sp>
      <p:pic>
        <p:nvPicPr>
          <p:cNvPr id="219" name="Picture 6" descr="Die Milchstraße funkelt hell über ALMA"/>
          <p:cNvPicPr/>
          <p:nvPr/>
        </p:nvPicPr>
        <p:blipFill>
          <a:blip r:embed="rId10"/>
          <a:stretch/>
        </p:blipFill>
        <p:spPr>
          <a:xfrm>
            <a:off x="9967680" y="4036320"/>
            <a:ext cx="1641600" cy="2462400"/>
          </a:xfrm>
          <a:prstGeom prst="rect">
            <a:avLst/>
          </a:prstGeom>
          <a:noFill/>
          <a:ln w="0">
            <a:noFill/>
          </a:ln>
        </p:spPr>
      </p:pic>
      <p:sp>
        <p:nvSpPr>
          <p:cNvPr id="220" name="TextBox 8"/>
          <p:cNvSpPr/>
          <p:nvPr/>
        </p:nvSpPr>
        <p:spPr>
          <a:xfrm>
            <a:off x="8569080" y="4258080"/>
            <a:ext cx="1432440" cy="20221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400" spc="-1" strike="noStrike">
                <a:solidFill>
                  <a:schemeClr val="lt2">
                    <a:lumMod val="10000"/>
                  </a:schemeClr>
                </a:solidFill>
                <a:latin typeface="Aptos"/>
              </a:rPr>
              <a:t>ALMA, </a:t>
            </a:r>
            <a:r>
              <a:rPr b="0" lang="en-US" sz="1400" spc="-1" strike="noStrike">
                <a:solidFill>
                  <a:srgbClr val="ff0000"/>
                </a:solidFill>
                <a:latin typeface="Aptos"/>
              </a:rPr>
              <a:t>&lt; 1’ </a:t>
            </a:r>
            <a:r>
              <a:rPr b="0" lang="en-US" sz="1400" spc="-1" strike="noStrike">
                <a:solidFill>
                  <a:schemeClr val="lt2">
                    <a:lumMod val="10000"/>
                  </a:schemeClr>
                </a:solidFill>
                <a:latin typeface="Aptos"/>
              </a:rPr>
              <a:t>field at 90 GHz,</a:t>
            </a:r>
            <a:r>
              <a:rPr b="0" lang="en-US" sz="1400" spc="-1" strike="noStrike">
                <a:solidFill>
                  <a:srgbClr val="ff0000"/>
                </a:solidFill>
                <a:latin typeface="Aptos"/>
              </a:rPr>
              <a:t> &lt; 10” </a:t>
            </a:r>
            <a:r>
              <a:rPr b="0" lang="en-US" sz="1400" spc="-1" strike="noStrike">
                <a:solidFill>
                  <a:schemeClr val="lt2">
                    <a:lumMod val="10000"/>
                  </a:schemeClr>
                </a:solidFill>
                <a:latin typeface="Aptos"/>
              </a:rPr>
              <a:t>field at &gt;500 GHz.</a:t>
            </a:r>
            <a:r>
              <a:rPr b="1" lang="en-US" sz="1400" spc="-1" strike="noStrike">
                <a:solidFill>
                  <a:schemeClr val="lt2">
                    <a:lumMod val="10000"/>
                  </a:schemeClr>
                </a:solidFill>
                <a:latin typeface="Aptos"/>
              </a:rPr>
              <a:t> Cannot map significant areas!</a:t>
            </a:r>
            <a:endParaRPr b="0" lang="en-GB" sz="1400" spc="-1" strike="noStrike">
              <a:solidFill>
                <a:srgbClr val="000000"/>
              </a:solidFill>
              <a:latin typeface="Calibri"/>
            </a:endParaRPr>
          </a:p>
          <a:p>
            <a:pPr defTabSz="2438280">
              <a:lnSpc>
                <a:spcPct val="100000"/>
              </a:lnSpc>
              <a:tabLst>
                <a:tab algn="l" pos="0"/>
              </a:tabLst>
            </a:pPr>
            <a:br>
              <a:rPr sz="1400"/>
            </a:br>
            <a:r>
              <a:rPr b="0" lang="en-US" sz="1400" spc="-1" strike="noStrike">
                <a:solidFill>
                  <a:schemeClr val="lt2">
                    <a:lumMod val="10000"/>
                  </a:schemeClr>
                </a:solidFill>
                <a:latin typeface="Aptos"/>
              </a:rPr>
              <a:t>Photo Credit: ESO/B. Tafreshi</a:t>
            </a:r>
            <a:endParaRPr b="0" lang="en-GB" sz="1400" spc="-1" strike="noStrike">
              <a:solidFill>
                <a:srgbClr val="000000"/>
              </a:solidFill>
              <a:latin typeface="Calibri"/>
            </a:endParaRPr>
          </a:p>
        </p:txBody>
      </p:sp>
      <p:sp>
        <p:nvSpPr>
          <p:cNvPr id="221" name="Rectangle 5"/>
          <p:cNvSpPr/>
          <p:nvPr/>
        </p:nvSpPr>
        <p:spPr>
          <a:xfrm>
            <a:off x="8561160" y="3915360"/>
            <a:ext cx="3223800" cy="2826720"/>
          </a:xfrm>
          <a:prstGeom prst="rect">
            <a:avLst/>
          </a:prstGeom>
          <a:noFill/>
          <a:ln>
            <a:solidFill>
              <a:srgbClr val="c00000"/>
            </a:solidFill>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endParaRPr b="0" lang="en-US" sz="1800" spc="-1" strike="noStrike">
              <a:solidFill>
                <a:srgbClr val="000000"/>
              </a:solidFill>
              <a:latin typeface="Aptos"/>
            </a:endParaRPr>
          </a:p>
        </p:txBody>
      </p:sp>
      <p:sp>
        <p:nvSpPr>
          <p:cNvPr id="4" name="PlaceHolder 3"/>
          <p:cNvSpPr>
            <a:spLocks noGrp="1"/>
          </p:cNvSpPr>
          <p:nvPr>
            <p:ph type="sldNum" idx="3"/>
          </p:nvPr>
        </p:nvSpPr>
        <p:spPr/>
        <p:txBody>
          <a:bodyPr/>
          <a:p>
            <a:fld id="{2D6C2EF5-F81A-4634-9E2F-A19EF5A0673E}" type="slidenum">
              <a:t>2</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Autofit/>
          </a:bodyPr>
          <a:p>
            <a:pPr indent="0" defTabSz="914400">
              <a:lnSpc>
                <a:spcPct val="90000"/>
              </a:lnSpc>
              <a:buNone/>
            </a:pPr>
            <a:r>
              <a:rPr b="0" lang="en-US" sz="4400" spc="-1" strike="noStrike">
                <a:solidFill>
                  <a:schemeClr val="dk1"/>
                </a:solidFill>
                <a:latin typeface="Aptos Display"/>
              </a:rPr>
              <a:t>Optical corrections</a:t>
            </a:r>
            <a:endParaRPr b="0" lang="en-IT" sz="4400" spc="-1" strike="noStrike">
              <a:solidFill>
                <a:schemeClr val="dk1"/>
              </a:solidFill>
              <a:latin typeface="Aptos"/>
            </a:endParaRPr>
          </a:p>
        </p:txBody>
      </p:sp>
      <p:sp>
        <p:nvSpPr>
          <p:cNvPr id="439" name="PlaceHolder 2"/>
          <p:cNvSpPr>
            <a:spLocks noGrp="1"/>
          </p:cNvSpPr>
          <p:nvPr>
            <p:ph/>
          </p:nvPr>
        </p:nvSpPr>
        <p:spPr>
          <a:xfrm>
            <a:off x="415440" y="1356840"/>
            <a:ext cx="5241960" cy="2206440"/>
          </a:xfrm>
          <a:prstGeom prst="rect">
            <a:avLst/>
          </a:prstGeom>
          <a:noFill/>
          <a:ln w="0">
            <a:noFill/>
          </a:ln>
        </p:spPr>
        <p:txBody>
          <a:bodyPr numCol="1" spcCol="0" lIns="91440" rIns="91440" tIns="91440" bIns="91440" anchor="t">
            <a:noAutofit/>
          </a:bodyPr>
          <a:p>
            <a:pPr marL="609480" indent="-457200" defTabSz="914400">
              <a:lnSpc>
                <a:spcPct val="90000"/>
              </a:lnSpc>
              <a:buClr>
                <a:srgbClr val="000000"/>
              </a:buClr>
              <a:buFont typeface="Arial"/>
              <a:buChar char="●"/>
            </a:pPr>
            <a:r>
              <a:rPr b="0" lang="en-US" sz="1600" spc="-1" strike="noStrike">
                <a:solidFill>
                  <a:schemeClr val="dk1"/>
                </a:solidFill>
                <a:latin typeface="Aptos"/>
              </a:rPr>
              <a:t>Higher frequencies (&gt;300 GHz) are shown on right.  Left column corrected and diffraction-limit (Strehl=0.8).</a:t>
            </a:r>
            <a:endParaRPr b="0" lang="en-IT" sz="1600" spc="-1" strike="noStrike">
              <a:solidFill>
                <a:schemeClr val="dk1"/>
              </a:solidFill>
              <a:latin typeface="Aptos"/>
            </a:endParaRPr>
          </a:p>
          <a:p>
            <a:pPr marL="609480" indent="-457200" defTabSz="914400">
              <a:lnSpc>
                <a:spcPct val="90000"/>
              </a:lnSpc>
              <a:buClr>
                <a:srgbClr val="000000"/>
              </a:buClr>
              <a:buFont typeface="Arial"/>
              <a:buChar char="●"/>
            </a:pPr>
            <a:r>
              <a:rPr b="0" lang="en-US" sz="1600" spc="-1" strike="noStrike">
                <a:solidFill>
                  <a:schemeClr val="dk1"/>
                </a:solidFill>
                <a:latin typeface="Aptos"/>
              </a:rPr>
              <a:t>The right column relaxes the requirement for diffraction limited optics (Strehl=0.7).</a:t>
            </a:r>
            <a:endParaRPr b="0" lang="en-IT" sz="1600" spc="-1" strike="noStrike">
              <a:solidFill>
                <a:schemeClr val="dk1"/>
              </a:solidFill>
              <a:latin typeface="Aptos"/>
            </a:endParaRPr>
          </a:p>
          <a:p>
            <a:pPr marL="609480" indent="-457200" defTabSz="914400">
              <a:lnSpc>
                <a:spcPct val="90000"/>
              </a:lnSpc>
              <a:buClr>
                <a:srgbClr val="000000"/>
              </a:buClr>
              <a:buFont typeface="Arial"/>
              <a:buChar char="●"/>
            </a:pPr>
            <a:r>
              <a:rPr b="0" lang="en-US" sz="1600" spc="-1" strike="noStrike">
                <a:solidFill>
                  <a:schemeClr val="dk1"/>
                </a:solidFill>
                <a:latin typeface="Aptos"/>
              </a:rPr>
              <a:t>Gallardo et al. 2024 noted that this is for 3 lenses, and that additional optimization using 4 lenses can improve this. </a:t>
            </a:r>
            <a:endParaRPr b="0" lang="en-IT" sz="1600" spc="-1" strike="noStrike">
              <a:solidFill>
                <a:schemeClr val="dk1"/>
              </a:solidFill>
              <a:latin typeface="Aptos"/>
            </a:endParaRPr>
          </a:p>
          <a:p>
            <a:pPr marL="152280" indent="0" defTabSz="914400">
              <a:lnSpc>
                <a:spcPct val="90000"/>
              </a:lnSpc>
              <a:buNone/>
              <a:tabLst>
                <a:tab algn="l" pos="0"/>
              </a:tabLst>
            </a:pPr>
            <a:endParaRPr b="0" lang="en-IT" sz="1600" spc="-1" strike="noStrike">
              <a:solidFill>
                <a:schemeClr val="dk1"/>
              </a:solidFill>
              <a:latin typeface="Aptos"/>
            </a:endParaRPr>
          </a:p>
        </p:txBody>
      </p:sp>
      <p:sp>
        <p:nvSpPr>
          <p:cNvPr id="440" name="PlaceHolder 3"/>
          <p:cNvSpPr>
            <a:spLocks noGrp="1"/>
          </p:cNvSpPr>
          <p:nvPr>
            <p:ph type="sldNum" idx="74"/>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56B5764C-69DC-4485-AD33-4E3C3CB2013C}"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41" name="Picture 6" descr=""/>
          <p:cNvPicPr/>
          <p:nvPr/>
        </p:nvPicPr>
        <p:blipFill>
          <a:blip r:embed="rId1"/>
          <a:stretch/>
        </p:blipFill>
        <p:spPr>
          <a:xfrm>
            <a:off x="6095880" y="0"/>
            <a:ext cx="6095520" cy="6509880"/>
          </a:xfrm>
          <a:prstGeom prst="rect">
            <a:avLst/>
          </a:prstGeom>
          <a:noFill/>
          <a:ln w="0">
            <a:noFill/>
          </a:ln>
        </p:spPr>
      </p:pic>
      <p:pic>
        <p:nvPicPr>
          <p:cNvPr id="442" name="Picture 4" descr=""/>
          <p:cNvPicPr/>
          <p:nvPr/>
        </p:nvPicPr>
        <p:blipFill>
          <a:blip r:embed="rId2"/>
          <a:stretch/>
        </p:blipFill>
        <p:spPr>
          <a:xfrm>
            <a:off x="267480" y="3637440"/>
            <a:ext cx="5828400" cy="2074680"/>
          </a:xfrm>
          <a:prstGeom prst="rect">
            <a:avLst/>
          </a:prstGeom>
          <a:noFill/>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Autofit/>
          </a:bodyPr>
          <a:p>
            <a:pPr indent="0" defTabSz="914400">
              <a:lnSpc>
                <a:spcPct val="90000"/>
              </a:lnSpc>
              <a:buNone/>
            </a:pPr>
            <a:r>
              <a:rPr b="0" lang="en-US" sz="4400" spc="-1" strike="noStrike">
                <a:solidFill>
                  <a:schemeClr val="dk1"/>
                </a:solidFill>
                <a:latin typeface="Aptos Display"/>
              </a:rPr>
              <a:t>AtLAST Beam properties</a:t>
            </a:r>
            <a:endParaRPr b="0" lang="en-IT" sz="4400" spc="-1" strike="noStrike">
              <a:solidFill>
                <a:schemeClr val="dk1"/>
              </a:solidFill>
              <a:latin typeface="Aptos"/>
            </a:endParaRPr>
          </a:p>
        </p:txBody>
      </p:sp>
      <p:sp>
        <p:nvSpPr>
          <p:cNvPr id="444" name="PlaceHolder 2"/>
          <p:cNvSpPr>
            <a:spLocks noGrp="1"/>
          </p:cNvSpPr>
          <p:nvPr>
            <p:ph/>
          </p:nvPr>
        </p:nvSpPr>
        <p:spPr>
          <a:xfrm>
            <a:off x="0" y="1356840"/>
            <a:ext cx="2815560" cy="4471920"/>
          </a:xfrm>
          <a:prstGeom prst="rect">
            <a:avLst/>
          </a:prstGeom>
          <a:noFill/>
          <a:ln w="0">
            <a:noFill/>
          </a:ln>
        </p:spPr>
        <p:txBody>
          <a:bodyPr numCol="1" spcCol="0" lIns="91440" rIns="91440" tIns="91440" bIns="91440" anchor="t">
            <a:noAutofit/>
          </a:bodyPr>
          <a:p>
            <a:pPr marL="609480" indent="-457200" defTabSz="914400">
              <a:lnSpc>
                <a:spcPct val="90000"/>
              </a:lnSpc>
              <a:buClr>
                <a:srgbClr val="000000"/>
              </a:buClr>
              <a:buFont typeface="Arial"/>
              <a:buChar char="●"/>
            </a:pPr>
            <a:r>
              <a:rPr b="0" lang="en-US" sz="1800" spc="-1" strike="noStrike">
                <a:solidFill>
                  <a:schemeClr val="dk1"/>
                </a:solidFill>
                <a:latin typeface="Aptos"/>
              </a:rPr>
              <a:t>Puddu et al. 2024 (arXiv:2406.16602) carried out extensive physical optics calculations.  </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Simulating a 50-meter up to 950 GHz took some clever tricks in TICRA/GRASP to make it manageable.</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Showing 900 GHz case (worst)</a:t>
            </a:r>
            <a:endParaRPr b="0" lang="en-IT" sz="1800" spc="-1" strike="noStrike">
              <a:solidFill>
                <a:schemeClr val="dk1"/>
              </a:solidFill>
              <a:latin typeface="Aptos"/>
            </a:endParaRPr>
          </a:p>
          <a:p>
            <a:pPr indent="0" defTabSz="914400">
              <a:lnSpc>
                <a:spcPct val="90000"/>
              </a:lnSpc>
              <a:buNone/>
            </a:pPr>
            <a:endParaRPr b="0" lang="en-IT" sz="1800" spc="-1" strike="noStrike">
              <a:solidFill>
                <a:schemeClr val="dk1"/>
              </a:solidFill>
              <a:latin typeface="Aptos"/>
            </a:endParaRPr>
          </a:p>
        </p:txBody>
      </p:sp>
      <p:sp>
        <p:nvSpPr>
          <p:cNvPr id="445" name="PlaceHolder 3"/>
          <p:cNvSpPr>
            <a:spLocks noGrp="1"/>
          </p:cNvSpPr>
          <p:nvPr>
            <p:ph type="sldNum" idx="75"/>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FFA236F1-8196-4404-BA40-5BB9B01D53A1}"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46" name="Picture 7" descr=""/>
          <p:cNvPicPr/>
          <p:nvPr/>
        </p:nvPicPr>
        <p:blipFill>
          <a:blip r:embed="rId1"/>
          <a:stretch/>
        </p:blipFill>
        <p:spPr>
          <a:xfrm>
            <a:off x="3083400" y="1267560"/>
            <a:ext cx="3282480" cy="2625840"/>
          </a:xfrm>
          <a:prstGeom prst="rect">
            <a:avLst/>
          </a:prstGeom>
          <a:noFill/>
          <a:ln w="0">
            <a:noFill/>
          </a:ln>
        </p:spPr>
      </p:pic>
      <p:pic>
        <p:nvPicPr>
          <p:cNvPr id="447" name="Picture 9" descr=""/>
          <p:cNvPicPr/>
          <p:nvPr/>
        </p:nvPicPr>
        <p:blipFill>
          <a:blip r:embed="rId2"/>
          <a:stretch/>
        </p:blipFill>
        <p:spPr>
          <a:xfrm>
            <a:off x="6366240" y="1267560"/>
            <a:ext cx="3282480" cy="2625840"/>
          </a:xfrm>
          <a:prstGeom prst="rect">
            <a:avLst/>
          </a:prstGeom>
          <a:noFill/>
          <a:ln w="0">
            <a:noFill/>
          </a:ln>
        </p:spPr>
      </p:pic>
      <p:pic>
        <p:nvPicPr>
          <p:cNvPr id="448" name="Picture 11" descr=""/>
          <p:cNvPicPr/>
          <p:nvPr/>
        </p:nvPicPr>
        <p:blipFill>
          <a:blip r:embed="rId3"/>
          <a:stretch/>
        </p:blipFill>
        <p:spPr>
          <a:xfrm>
            <a:off x="3083400" y="3894120"/>
            <a:ext cx="3282480" cy="2625840"/>
          </a:xfrm>
          <a:prstGeom prst="rect">
            <a:avLst/>
          </a:prstGeom>
          <a:noFill/>
          <a:ln w="0">
            <a:noFill/>
          </a:ln>
        </p:spPr>
      </p:pic>
      <p:pic>
        <p:nvPicPr>
          <p:cNvPr id="449" name="Picture 13" descr=""/>
          <p:cNvPicPr/>
          <p:nvPr/>
        </p:nvPicPr>
        <p:blipFill>
          <a:blip r:embed="rId4"/>
          <a:stretch/>
        </p:blipFill>
        <p:spPr>
          <a:xfrm>
            <a:off x="6366240" y="3894120"/>
            <a:ext cx="3282480" cy="2625840"/>
          </a:xfrm>
          <a:prstGeom prst="rect">
            <a:avLst/>
          </a:prstGeom>
          <a:noFill/>
          <a:ln w="0">
            <a:noFill/>
          </a:ln>
        </p:spPr>
      </p:pic>
      <p:sp>
        <p:nvSpPr>
          <p:cNvPr id="450" name="TextBox 14"/>
          <p:cNvSpPr/>
          <p:nvPr/>
        </p:nvSpPr>
        <p:spPr>
          <a:xfrm>
            <a:off x="10193400" y="2301840"/>
            <a:ext cx="1582560" cy="46656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2400" spc="-1" strike="noStrike">
                <a:solidFill>
                  <a:srgbClr val="5e5e5e"/>
                </a:solidFill>
                <a:latin typeface="Aptos"/>
              </a:rPr>
              <a:t>Ideal case</a:t>
            </a:r>
            <a:endParaRPr b="0" lang="en-GB" sz="2400" spc="-1" strike="noStrike">
              <a:solidFill>
                <a:srgbClr val="000000"/>
              </a:solidFill>
              <a:latin typeface="Calibri"/>
            </a:endParaRPr>
          </a:p>
        </p:txBody>
      </p:sp>
      <p:sp>
        <p:nvSpPr>
          <p:cNvPr id="451" name="TextBox 15"/>
          <p:cNvSpPr/>
          <p:nvPr/>
        </p:nvSpPr>
        <p:spPr>
          <a:xfrm>
            <a:off x="10193400" y="4601880"/>
            <a:ext cx="1582560" cy="8323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2400" spc="-1" strike="noStrike">
                <a:solidFill>
                  <a:srgbClr val="5e5e5e"/>
                </a:solidFill>
                <a:latin typeface="Aptos"/>
              </a:rPr>
              <a:t>With panel gaps</a:t>
            </a:r>
            <a:endParaRPr b="0" lang="en-GB"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Autofit/>
          </a:bodyPr>
          <a:p>
            <a:pPr indent="0" defTabSz="914400">
              <a:lnSpc>
                <a:spcPct val="90000"/>
              </a:lnSpc>
              <a:buNone/>
            </a:pPr>
            <a:r>
              <a:rPr b="0" lang="en-US" sz="4400" spc="-1" strike="noStrike">
                <a:solidFill>
                  <a:schemeClr val="dk1"/>
                </a:solidFill>
                <a:latin typeface="Aptos Display"/>
              </a:rPr>
              <a:t>AtLAST Beam properties</a:t>
            </a:r>
            <a:endParaRPr b="0" lang="en-IT" sz="4400" spc="-1" strike="noStrike">
              <a:solidFill>
                <a:schemeClr val="dk1"/>
              </a:solidFill>
              <a:latin typeface="Aptos"/>
            </a:endParaRPr>
          </a:p>
        </p:txBody>
      </p:sp>
      <p:sp>
        <p:nvSpPr>
          <p:cNvPr id="453" name="PlaceHolder 2"/>
          <p:cNvSpPr>
            <a:spLocks noGrp="1"/>
          </p:cNvSpPr>
          <p:nvPr>
            <p:ph/>
          </p:nvPr>
        </p:nvSpPr>
        <p:spPr>
          <a:xfrm>
            <a:off x="0" y="1356840"/>
            <a:ext cx="2815560" cy="4471920"/>
          </a:xfrm>
          <a:prstGeom prst="rect">
            <a:avLst/>
          </a:prstGeom>
          <a:noFill/>
          <a:ln w="0">
            <a:noFill/>
          </a:ln>
        </p:spPr>
        <p:txBody>
          <a:bodyPr numCol="1" spcCol="0" lIns="91440" rIns="91440" tIns="91440" bIns="91440" anchor="t">
            <a:noAutofit/>
          </a:bodyPr>
          <a:p>
            <a:pPr marL="609480" indent="-457200" defTabSz="914400">
              <a:lnSpc>
                <a:spcPct val="90000"/>
              </a:lnSpc>
              <a:buClr>
                <a:srgbClr val="000000"/>
              </a:buClr>
              <a:buFont typeface="Arial"/>
              <a:buChar char="●"/>
            </a:pPr>
            <a:r>
              <a:rPr b="0" lang="en-US" sz="1800" spc="-1" strike="noStrike">
                <a:solidFill>
                  <a:schemeClr val="dk1"/>
                </a:solidFill>
                <a:latin typeface="Aptos"/>
              </a:rPr>
              <a:t>Puddu et al. 2024 (arXiv:2406.16602) carried out extensive physical optics calculations.  </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Simulating a 50-meter up to 950 GHz took some clever tricks in TICRA/GRASP to make it manageable.</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Showing 900 GHz case (worst)</a:t>
            </a:r>
            <a:endParaRPr b="0" lang="en-IT" sz="1800" spc="-1" strike="noStrike">
              <a:solidFill>
                <a:schemeClr val="dk1"/>
              </a:solidFill>
              <a:latin typeface="Aptos"/>
            </a:endParaRPr>
          </a:p>
          <a:p>
            <a:pPr indent="0" defTabSz="914400">
              <a:lnSpc>
                <a:spcPct val="90000"/>
              </a:lnSpc>
              <a:buNone/>
            </a:pPr>
            <a:endParaRPr b="0" lang="en-IT" sz="1800" spc="-1" strike="noStrike">
              <a:solidFill>
                <a:schemeClr val="dk1"/>
              </a:solidFill>
              <a:latin typeface="Aptos"/>
            </a:endParaRPr>
          </a:p>
        </p:txBody>
      </p:sp>
      <p:sp>
        <p:nvSpPr>
          <p:cNvPr id="454" name="PlaceHolder 3"/>
          <p:cNvSpPr>
            <a:spLocks noGrp="1"/>
          </p:cNvSpPr>
          <p:nvPr>
            <p:ph type="sldNum" idx="76"/>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8C5CC375-B656-4309-987E-A87BDCDA74CC}"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55" name="Picture 7" descr=""/>
          <p:cNvPicPr/>
          <p:nvPr/>
        </p:nvPicPr>
        <p:blipFill>
          <a:blip r:embed="rId1"/>
          <a:stretch/>
        </p:blipFill>
        <p:spPr>
          <a:xfrm>
            <a:off x="3083400" y="1267560"/>
            <a:ext cx="3282480" cy="2625840"/>
          </a:xfrm>
          <a:prstGeom prst="rect">
            <a:avLst/>
          </a:prstGeom>
          <a:noFill/>
          <a:ln w="0">
            <a:noFill/>
          </a:ln>
        </p:spPr>
      </p:pic>
      <p:pic>
        <p:nvPicPr>
          <p:cNvPr id="456" name="Picture 9" descr=""/>
          <p:cNvPicPr/>
          <p:nvPr/>
        </p:nvPicPr>
        <p:blipFill>
          <a:blip r:embed="rId2"/>
          <a:stretch/>
        </p:blipFill>
        <p:spPr>
          <a:xfrm>
            <a:off x="6366240" y="1267560"/>
            <a:ext cx="3282480" cy="2625840"/>
          </a:xfrm>
          <a:prstGeom prst="rect">
            <a:avLst/>
          </a:prstGeom>
          <a:noFill/>
          <a:ln w="0">
            <a:noFill/>
          </a:ln>
        </p:spPr>
      </p:pic>
      <p:sp>
        <p:nvSpPr>
          <p:cNvPr id="457" name="TextBox 14"/>
          <p:cNvSpPr/>
          <p:nvPr/>
        </p:nvSpPr>
        <p:spPr>
          <a:xfrm>
            <a:off x="10193400" y="2301840"/>
            <a:ext cx="1582560" cy="46656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2400" spc="-1" strike="noStrike">
                <a:solidFill>
                  <a:srgbClr val="5e5e5e"/>
                </a:solidFill>
                <a:latin typeface="Aptos"/>
              </a:rPr>
              <a:t>Ideal case</a:t>
            </a:r>
            <a:endParaRPr b="0" lang="en-GB" sz="2400" spc="-1" strike="noStrike">
              <a:solidFill>
                <a:srgbClr val="000000"/>
              </a:solidFill>
              <a:latin typeface="Calibri"/>
            </a:endParaRPr>
          </a:p>
        </p:txBody>
      </p:sp>
      <p:sp>
        <p:nvSpPr>
          <p:cNvPr id="458" name="TextBox 15"/>
          <p:cNvSpPr/>
          <p:nvPr/>
        </p:nvSpPr>
        <p:spPr>
          <a:xfrm>
            <a:off x="10193400" y="4784400"/>
            <a:ext cx="1582560" cy="46656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2400" spc="-1" strike="noStrike">
                <a:solidFill>
                  <a:srgbClr val="5e5e5e"/>
                </a:solidFill>
                <a:latin typeface="Aptos"/>
              </a:rPr>
              <a:t>With struts</a:t>
            </a:r>
            <a:endParaRPr b="0" lang="en-GB" sz="2400" spc="-1" strike="noStrike">
              <a:solidFill>
                <a:srgbClr val="000000"/>
              </a:solidFill>
              <a:latin typeface="Calibri"/>
            </a:endParaRPr>
          </a:p>
        </p:txBody>
      </p:sp>
      <p:pic>
        <p:nvPicPr>
          <p:cNvPr id="459" name="Picture 5" descr=""/>
          <p:cNvPicPr/>
          <p:nvPr/>
        </p:nvPicPr>
        <p:blipFill>
          <a:blip r:embed="rId3"/>
          <a:stretch/>
        </p:blipFill>
        <p:spPr>
          <a:xfrm>
            <a:off x="3083400" y="3895560"/>
            <a:ext cx="3282480" cy="2625840"/>
          </a:xfrm>
          <a:prstGeom prst="rect">
            <a:avLst/>
          </a:prstGeom>
          <a:noFill/>
          <a:ln w="0">
            <a:noFill/>
          </a:ln>
        </p:spPr>
      </p:pic>
      <p:pic>
        <p:nvPicPr>
          <p:cNvPr id="460" name="Picture 8" descr=""/>
          <p:cNvPicPr/>
          <p:nvPr/>
        </p:nvPicPr>
        <p:blipFill>
          <a:blip r:embed="rId4"/>
          <a:stretch/>
        </p:blipFill>
        <p:spPr>
          <a:xfrm>
            <a:off x="6366240" y="3894120"/>
            <a:ext cx="3282480" cy="2625840"/>
          </a:xfrm>
          <a:prstGeom prst="rect">
            <a:avLst/>
          </a:prstGeom>
          <a:noFill/>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Autofit/>
          </a:bodyPr>
          <a:p>
            <a:pPr indent="0" defTabSz="914400">
              <a:lnSpc>
                <a:spcPct val="90000"/>
              </a:lnSpc>
              <a:buNone/>
            </a:pPr>
            <a:r>
              <a:rPr b="0" lang="en-US" sz="4400" spc="-1" strike="noStrike">
                <a:solidFill>
                  <a:schemeClr val="dk1"/>
                </a:solidFill>
                <a:latin typeface="Aptos Display"/>
              </a:rPr>
              <a:t>AtLAST Beam properties</a:t>
            </a:r>
            <a:endParaRPr b="0" lang="en-IT" sz="4400" spc="-1" strike="noStrike">
              <a:solidFill>
                <a:schemeClr val="dk1"/>
              </a:solidFill>
              <a:latin typeface="Aptos"/>
            </a:endParaRPr>
          </a:p>
        </p:txBody>
      </p:sp>
      <p:sp>
        <p:nvSpPr>
          <p:cNvPr id="462" name="PlaceHolder 2"/>
          <p:cNvSpPr>
            <a:spLocks noGrp="1"/>
          </p:cNvSpPr>
          <p:nvPr>
            <p:ph/>
          </p:nvPr>
        </p:nvSpPr>
        <p:spPr>
          <a:xfrm>
            <a:off x="0" y="1356840"/>
            <a:ext cx="2815560" cy="4471920"/>
          </a:xfrm>
          <a:prstGeom prst="rect">
            <a:avLst/>
          </a:prstGeom>
          <a:noFill/>
          <a:ln w="0">
            <a:noFill/>
          </a:ln>
        </p:spPr>
        <p:txBody>
          <a:bodyPr numCol="1" spcCol="0" lIns="91440" rIns="91440" tIns="91440" bIns="91440" anchor="t">
            <a:noAutofit/>
          </a:bodyPr>
          <a:p>
            <a:pPr marL="609480" indent="-457200" defTabSz="914400">
              <a:lnSpc>
                <a:spcPct val="90000"/>
              </a:lnSpc>
              <a:buClr>
                <a:srgbClr val="000000"/>
              </a:buClr>
              <a:buFont typeface="Arial"/>
              <a:buChar char="●"/>
            </a:pPr>
            <a:r>
              <a:rPr b="0" lang="en-US" sz="1800" spc="-1" strike="noStrike">
                <a:solidFill>
                  <a:schemeClr val="dk1"/>
                </a:solidFill>
                <a:latin typeface="Aptos"/>
              </a:rPr>
              <a:t>Puddu et al. 2024 (arXiv:2406.16602) carried out extensive physical optics calculations.  </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Simulating a 50-meter up to 950 GHz took some clever tricks in TICRA/GRASP to make it manageable.</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Showing 900 GHz case (worst)</a:t>
            </a:r>
            <a:endParaRPr b="0" lang="en-IT" sz="1800" spc="-1" strike="noStrike">
              <a:solidFill>
                <a:schemeClr val="dk1"/>
              </a:solidFill>
              <a:latin typeface="Aptos"/>
            </a:endParaRPr>
          </a:p>
          <a:p>
            <a:pPr indent="0" defTabSz="914400">
              <a:lnSpc>
                <a:spcPct val="90000"/>
              </a:lnSpc>
              <a:buNone/>
            </a:pPr>
            <a:endParaRPr b="0" lang="en-IT" sz="1800" spc="-1" strike="noStrike">
              <a:solidFill>
                <a:schemeClr val="dk1"/>
              </a:solidFill>
              <a:latin typeface="Aptos"/>
            </a:endParaRPr>
          </a:p>
        </p:txBody>
      </p:sp>
      <p:sp>
        <p:nvSpPr>
          <p:cNvPr id="463" name="PlaceHolder 3"/>
          <p:cNvSpPr>
            <a:spLocks noGrp="1"/>
          </p:cNvSpPr>
          <p:nvPr>
            <p:ph type="sldNum" idx="77"/>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8C9F5917-8EB5-4178-9714-BB185C877510}"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64" name="Picture 7" descr=""/>
          <p:cNvPicPr/>
          <p:nvPr/>
        </p:nvPicPr>
        <p:blipFill>
          <a:blip r:embed="rId1"/>
          <a:stretch/>
        </p:blipFill>
        <p:spPr>
          <a:xfrm>
            <a:off x="3083400" y="1267560"/>
            <a:ext cx="3282480" cy="2625840"/>
          </a:xfrm>
          <a:prstGeom prst="rect">
            <a:avLst/>
          </a:prstGeom>
          <a:noFill/>
          <a:ln w="0">
            <a:noFill/>
          </a:ln>
        </p:spPr>
      </p:pic>
      <p:pic>
        <p:nvPicPr>
          <p:cNvPr id="465" name="Picture 9" descr=""/>
          <p:cNvPicPr/>
          <p:nvPr/>
        </p:nvPicPr>
        <p:blipFill>
          <a:blip r:embed="rId2"/>
          <a:stretch/>
        </p:blipFill>
        <p:spPr>
          <a:xfrm>
            <a:off x="6366240" y="1267560"/>
            <a:ext cx="3282480" cy="2625840"/>
          </a:xfrm>
          <a:prstGeom prst="rect">
            <a:avLst/>
          </a:prstGeom>
          <a:noFill/>
          <a:ln w="0">
            <a:noFill/>
          </a:ln>
        </p:spPr>
      </p:pic>
      <p:sp>
        <p:nvSpPr>
          <p:cNvPr id="466" name="TextBox 14"/>
          <p:cNvSpPr/>
          <p:nvPr/>
        </p:nvSpPr>
        <p:spPr>
          <a:xfrm>
            <a:off x="10193400" y="2301840"/>
            <a:ext cx="1582560" cy="46656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2400" spc="-1" strike="noStrike">
                <a:solidFill>
                  <a:srgbClr val="5e5e5e"/>
                </a:solidFill>
                <a:latin typeface="Aptos"/>
              </a:rPr>
              <a:t>Ideal case</a:t>
            </a:r>
            <a:endParaRPr b="0" lang="en-GB" sz="2400" spc="-1" strike="noStrike">
              <a:solidFill>
                <a:srgbClr val="000000"/>
              </a:solidFill>
              <a:latin typeface="Calibri"/>
            </a:endParaRPr>
          </a:p>
        </p:txBody>
      </p:sp>
      <p:sp>
        <p:nvSpPr>
          <p:cNvPr id="467" name="TextBox 15"/>
          <p:cNvSpPr/>
          <p:nvPr/>
        </p:nvSpPr>
        <p:spPr>
          <a:xfrm>
            <a:off x="10193400" y="4693320"/>
            <a:ext cx="1582560" cy="64944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1800" spc="-1" strike="noStrike">
                <a:solidFill>
                  <a:srgbClr val="000000"/>
                </a:solidFill>
                <a:latin typeface="Aptos"/>
              </a:rPr>
              <a:t>With 20 micron Ruze Scattering</a:t>
            </a:r>
            <a:endParaRPr b="0" lang="en-GB" sz="1800" spc="-1" strike="noStrike">
              <a:solidFill>
                <a:srgbClr val="000000"/>
              </a:solidFill>
              <a:latin typeface="Calibri"/>
            </a:endParaRPr>
          </a:p>
        </p:txBody>
      </p:sp>
      <p:pic>
        <p:nvPicPr>
          <p:cNvPr id="468" name="Picture 6" descr=""/>
          <p:cNvPicPr/>
          <p:nvPr/>
        </p:nvPicPr>
        <p:blipFill>
          <a:blip r:embed="rId3"/>
          <a:stretch/>
        </p:blipFill>
        <p:spPr>
          <a:xfrm>
            <a:off x="3083400" y="3894120"/>
            <a:ext cx="3282480" cy="2625840"/>
          </a:xfrm>
          <a:prstGeom prst="rect">
            <a:avLst/>
          </a:prstGeom>
          <a:noFill/>
          <a:ln w="0">
            <a:noFill/>
          </a:ln>
        </p:spPr>
      </p:pic>
      <p:pic>
        <p:nvPicPr>
          <p:cNvPr id="469" name="Picture 11" descr=""/>
          <p:cNvPicPr/>
          <p:nvPr/>
        </p:nvPicPr>
        <p:blipFill>
          <a:blip r:embed="rId4"/>
          <a:stretch/>
        </p:blipFill>
        <p:spPr>
          <a:xfrm>
            <a:off x="6366240" y="3894120"/>
            <a:ext cx="3282480" cy="2625840"/>
          </a:xfrm>
          <a:prstGeom prst="rect">
            <a:avLst/>
          </a:prstGeom>
          <a:noFill/>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Autofit/>
          </a:bodyPr>
          <a:p>
            <a:pPr indent="0" defTabSz="914400">
              <a:lnSpc>
                <a:spcPct val="90000"/>
              </a:lnSpc>
              <a:buNone/>
            </a:pPr>
            <a:r>
              <a:rPr b="0" lang="en-US" sz="4400" spc="-1" strike="noStrike">
                <a:solidFill>
                  <a:schemeClr val="dk1"/>
                </a:solidFill>
                <a:latin typeface="Aptos Display"/>
              </a:rPr>
              <a:t>AtLAST Beam properties: overall profile</a:t>
            </a:r>
            <a:endParaRPr b="0" lang="en-IT" sz="4400" spc="-1" strike="noStrike">
              <a:solidFill>
                <a:schemeClr val="dk1"/>
              </a:solidFill>
              <a:latin typeface="Aptos"/>
            </a:endParaRPr>
          </a:p>
        </p:txBody>
      </p:sp>
      <p:sp>
        <p:nvSpPr>
          <p:cNvPr id="471" name="PlaceHolder 2"/>
          <p:cNvSpPr>
            <a:spLocks noGrp="1"/>
          </p:cNvSpPr>
          <p:nvPr>
            <p:ph/>
          </p:nvPr>
        </p:nvSpPr>
        <p:spPr>
          <a:xfrm>
            <a:off x="0" y="1356840"/>
            <a:ext cx="2815560" cy="4471920"/>
          </a:xfrm>
          <a:prstGeom prst="rect">
            <a:avLst/>
          </a:prstGeom>
          <a:noFill/>
          <a:ln w="0">
            <a:noFill/>
          </a:ln>
        </p:spPr>
        <p:txBody>
          <a:bodyPr numCol="1" spcCol="0" lIns="91440" rIns="91440" tIns="91440" bIns="91440" anchor="t">
            <a:noAutofit/>
          </a:bodyPr>
          <a:p>
            <a:pPr marL="609480" indent="-457200" defTabSz="914400">
              <a:lnSpc>
                <a:spcPct val="90000"/>
              </a:lnSpc>
              <a:buClr>
                <a:srgbClr val="000000"/>
              </a:buClr>
              <a:buFont typeface="Arial"/>
              <a:buChar char="●"/>
            </a:pPr>
            <a:r>
              <a:rPr b="0" lang="en-US" sz="1800" spc="-1" strike="noStrike">
                <a:solidFill>
                  <a:schemeClr val="dk1"/>
                </a:solidFill>
                <a:latin typeface="Aptos"/>
              </a:rPr>
              <a:t>Puddu et al. 2024 (arXiv:2406.16602) carried out extensive physical optics calculations.  </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Simulating a 50-meter up to 950 GHz took some clever tricks in TICRA/GRASP to make it manageable.</a:t>
            </a:r>
            <a:endParaRPr b="0" lang="en-IT" sz="1800" spc="-1" strike="noStrike">
              <a:solidFill>
                <a:schemeClr val="dk1"/>
              </a:solidFill>
              <a:latin typeface="Aptos"/>
            </a:endParaRPr>
          </a:p>
          <a:p>
            <a:pPr marL="609480" indent="-457200" defTabSz="914400">
              <a:lnSpc>
                <a:spcPct val="90000"/>
              </a:lnSpc>
              <a:buClr>
                <a:srgbClr val="000000"/>
              </a:buClr>
              <a:buFont typeface="Arial"/>
              <a:buChar char="●"/>
            </a:pPr>
            <a:r>
              <a:rPr b="0" lang="en-US" sz="1800" spc="-1" strike="noStrike">
                <a:solidFill>
                  <a:schemeClr val="dk1"/>
                </a:solidFill>
                <a:latin typeface="Aptos"/>
              </a:rPr>
              <a:t>Showing 900 GHz case (worst)</a:t>
            </a:r>
            <a:endParaRPr b="0" lang="en-IT" sz="1800" spc="-1" strike="noStrike">
              <a:solidFill>
                <a:schemeClr val="dk1"/>
              </a:solidFill>
              <a:latin typeface="Aptos"/>
            </a:endParaRPr>
          </a:p>
          <a:p>
            <a:pPr indent="0" defTabSz="914400">
              <a:lnSpc>
                <a:spcPct val="90000"/>
              </a:lnSpc>
              <a:buNone/>
            </a:pPr>
            <a:endParaRPr b="0" lang="en-IT" sz="1800" spc="-1" strike="noStrike">
              <a:solidFill>
                <a:schemeClr val="dk1"/>
              </a:solidFill>
              <a:latin typeface="Aptos"/>
            </a:endParaRPr>
          </a:p>
        </p:txBody>
      </p:sp>
      <p:sp>
        <p:nvSpPr>
          <p:cNvPr id="472" name="PlaceHolder 3"/>
          <p:cNvSpPr>
            <a:spLocks noGrp="1"/>
          </p:cNvSpPr>
          <p:nvPr>
            <p:ph type="sldNum" idx="78"/>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9072E8BC-543E-4963-903E-68724210BF64}"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473" name="Picture 6" descr=""/>
          <p:cNvPicPr/>
          <p:nvPr/>
        </p:nvPicPr>
        <p:blipFill>
          <a:blip r:embed="rId1"/>
          <a:stretch/>
        </p:blipFill>
        <p:spPr>
          <a:xfrm>
            <a:off x="3093840" y="1356840"/>
            <a:ext cx="3107880" cy="2486160"/>
          </a:xfrm>
          <a:prstGeom prst="rect">
            <a:avLst/>
          </a:prstGeom>
          <a:noFill/>
          <a:ln w="0">
            <a:noFill/>
          </a:ln>
        </p:spPr>
      </p:pic>
      <p:pic>
        <p:nvPicPr>
          <p:cNvPr id="474" name="Picture 11" descr=""/>
          <p:cNvPicPr/>
          <p:nvPr/>
        </p:nvPicPr>
        <p:blipFill>
          <a:blip r:embed="rId2"/>
          <a:stretch/>
        </p:blipFill>
        <p:spPr>
          <a:xfrm>
            <a:off x="6376680" y="1329480"/>
            <a:ext cx="3107880" cy="2486160"/>
          </a:xfrm>
          <a:prstGeom prst="rect">
            <a:avLst/>
          </a:prstGeom>
          <a:noFill/>
          <a:ln w="0">
            <a:noFill/>
          </a:ln>
        </p:spPr>
      </p:pic>
      <p:pic>
        <p:nvPicPr>
          <p:cNvPr id="475" name="Picture 5" descr=""/>
          <p:cNvPicPr/>
          <p:nvPr/>
        </p:nvPicPr>
        <p:blipFill>
          <a:blip r:embed="rId3"/>
          <a:stretch/>
        </p:blipFill>
        <p:spPr>
          <a:xfrm>
            <a:off x="4632480" y="3816000"/>
            <a:ext cx="3488760" cy="2790720"/>
          </a:xfrm>
          <a:prstGeom prst="rect">
            <a:avLst/>
          </a:prstGeom>
          <a:noFill/>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US" sz="4400" spc="-1" strike="noStrike">
                <a:solidFill>
                  <a:schemeClr val="dk1"/>
                </a:solidFill>
                <a:latin typeface="Aptos Display"/>
              </a:rPr>
              <a:t>So what now?</a:t>
            </a:r>
            <a:endParaRPr b="0" lang="en-IT" sz="4400" spc="-1" strike="noStrike">
              <a:solidFill>
                <a:schemeClr val="dk1"/>
              </a:solidFill>
              <a:latin typeface="Aptos"/>
            </a:endParaRPr>
          </a:p>
        </p:txBody>
      </p:sp>
      <p:sp>
        <p:nvSpPr>
          <p:cNvPr id="477" name="PlaceHolder 2"/>
          <p:cNvSpPr>
            <a:spLocks noGrp="1"/>
          </p:cNvSpPr>
          <p:nvPr>
            <p:ph/>
          </p:nvPr>
        </p:nvSpPr>
        <p:spPr>
          <a:xfrm>
            <a:off x="838080" y="1825560"/>
            <a:ext cx="10515240" cy="4032000"/>
          </a:xfrm>
          <a:prstGeom prst="rect">
            <a:avLst/>
          </a:prstGeom>
          <a:noFill/>
          <a:ln w="0">
            <a:noFill/>
          </a:ln>
        </p:spPr>
        <p:txBody>
          <a:bodyPr lIns="91440" rIns="91440" tIns="45720" bIns="45720" anchor="t">
            <a:normAutofit fontScale="92500" lnSpcReduction="20000"/>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AtLAST2 (</a:t>
            </a:r>
            <a:r>
              <a:rPr b="0" lang="en-US" sz="2800" spc="-1" strike="noStrike" u="sng">
                <a:solidFill>
                  <a:schemeClr val="dk1"/>
                </a:solidFill>
                <a:uFillTx/>
                <a:latin typeface="Aptos"/>
                <a:hlinkClick r:id="rId1"/>
              </a:rPr>
              <a:t>https://cordis.europa.eu/project/id/101188037</a:t>
            </a:r>
            <a:r>
              <a:rPr b="0" lang="en-US" sz="2800" spc="-1" strike="noStrike">
                <a:solidFill>
                  <a:schemeClr val="dk1"/>
                </a:solidFill>
                <a:latin typeface="Aptos"/>
              </a:rPr>
              <a:t>) is underway! </a:t>
            </a:r>
            <a:endParaRPr b="0" lang="en-IT" sz="2800" spc="-1" strike="noStrike">
              <a:solidFill>
                <a:schemeClr val="dk1"/>
              </a:solidFill>
              <a:latin typeface="Aptos"/>
            </a:endParaRPr>
          </a:p>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Continuation of the design work from original AtLAST design study is now 2 work packages: </a:t>
            </a:r>
            <a:endParaRPr b="0" lang="en-IT"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one focusing on </a:t>
            </a:r>
            <a:r>
              <a:rPr b="1" lang="en-US" sz="2400" spc="-1" strike="noStrike">
                <a:solidFill>
                  <a:schemeClr val="dk1"/>
                </a:solidFill>
                <a:latin typeface="Aptos"/>
              </a:rPr>
              <a:t>instrumentation</a:t>
            </a:r>
            <a:r>
              <a:rPr b="0" lang="en-US" sz="2400" spc="-1" strike="noStrike">
                <a:solidFill>
                  <a:schemeClr val="dk1"/>
                </a:solidFill>
                <a:latin typeface="Aptos"/>
              </a:rPr>
              <a:t> </a:t>
            </a:r>
            <a:r>
              <a:rPr b="1" lang="en-US" sz="2400" spc="-1" strike="noStrike">
                <a:solidFill>
                  <a:schemeClr val="dk1"/>
                </a:solidFill>
                <a:latin typeface="Aptos"/>
              </a:rPr>
              <a:t>and (semi-independent) reviews </a:t>
            </a:r>
            <a:r>
              <a:rPr b="0" lang="en-US" sz="2400" spc="-1" strike="noStrike">
                <a:solidFill>
                  <a:schemeClr val="dk1"/>
                </a:solidFill>
                <a:latin typeface="Aptos"/>
              </a:rPr>
              <a:t>(WP2)</a:t>
            </a:r>
            <a:endParaRPr b="0" lang="en-IT" sz="24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the other focusing on the </a:t>
            </a:r>
            <a:r>
              <a:rPr b="1" lang="en-US" sz="2400" spc="-1" strike="noStrike">
                <a:solidFill>
                  <a:schemeClr val="dk1"/>
                </a:solidFill>
                <a:latin typeface="Aptos"/>
              </a:rPr>
              <a:t>design, prototyping, and overall engineering readiness </a:t>
            </a:r>
            <a:r>
              <a:rPr b="0" lang="en-US" sz="2400" spc="-1" strike="noStrike">
                <a:solidFill>
                  <a:schemeClr val="dk1"/>
                </a:solidFill>
                <a:latin typeface="Aptos"/>
              </a:rPr>
              <a:t>(WP3) </a:t>
            </a:r>
            <a:endParaRPr b="0" lang="en-IT" sz="2400" spc="-1" strike="noStrike">
              <a:solidFill>
                <a:schemeClr val="dk1"/>
              </a:solidFill>
              <a:latin typeface="Aptos"/>
            </a:endParaRPr>
          </a:p>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We encourage instrument builders to join and help inform the instrumentation concepts that will achieve AtLAST’s next-generation science goals.</a:t>
            </a:r>
            <a:endParaRPr b="0" lang="en-IT" sz="2800" spc="-1" strike="noStrike">
              <a:solidFill>
                <a:schemeClr val="dk1"/>
              </a:solidFill>
              <a:latin typeface="Aptos"/>
            </a:endParaRPr>
          </a:p>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At the same time, we encourage astronomers, astrophysicists, cosmologists, planetary scientists, and solar physicists (and more?) to get involved in further defining the science cases.</a:t>
            </a:r>
            <a:endParaRPr b="0" lang="en-IT" sz="2800" spc="-1" strike="noStrike">
              <a:solidFill>
                <a:schemeClr val="dk1"/>
              </a:solidFill>
              <a:latin typeface="Aptos"/>
            </a:endParaRPr>
          </a:p>
        </p:txBody>
      </p:sp>
    </p:spTree>
  </p:cSld>
  <mc:AlternateContent>
    <mc:Choice Requires="p14">
      <p:transition spd="slow" p14:dur="2000"/>
    </mc:Choice>
    <mc:Fallback>
      <p:transition spd="slow"/>
    </mc:Fallback>
  </mc:AlternateContent>
  <p:timing>
    <p:tnLst>
      <p:par>
        <p:cTn id="59" dur="indefinite" restart="never" nodeType="tmRoot">
          <p:childTnLst>
            <p:seq>
              <p:cTn id="60" dur="indefinite" nodeType="mainSeq">
                <p:childTnLst>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477">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nodeType="clickEffect" fill="hold" presetClass="entr" presetID="1">
                                  <p:stCondLst>
                                    <p:cond delay="0"/>
                                  </p:stCondLst>
                                  <p:childTnLst>
                                    <p:set>
                                      <p:cBhvr>
                                        <p:cTn id="68" dur="1" fill="hold">
                                          <p:stCondLst>
                                            <p:cond delay="0"/>
                                          </p:stCondLst>
                                        </p:cTn>
                                        <p:tgtEl>
                                          <p:spTgt spid="477">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nodeType="clickEffect" fill="hold" presetClass="entr" presetID="1">
                                  <p:stCondLst>
                                    <p:cond delay="0"/>
                                  </p:stCondLst>
                                  <p:childTnLst>
                                    <p:set>
                                      <p:cBhvr>
                                        <p:cTn id="72" dur="1" fill="hold">
                                          <p:stCondLst>
                                            <p:cond delay="0"/>
                                          </p:stCondLst>
                                        </p:cTn>
                                        <p:tgtEl>
                                          <p:spTgt spid="477">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nodeType="clickEffect" fill="hold" presetClass="entr" presetID="1">
                                  <p:stCondLst>
                                    <p:cond delay="0"/>
                                  </p:stCondLst>
                                  <p:childTnLst>
                                    <p:set>
                                      <p:cBhvr>
                                        <p:cTn id="76" dur="1" fill="hold">
                                          <p:stCondLst>
                                            <p:cond delay="0"/>
                                          </p:stCondLst>
                                        </p:cTn>
                                        <p:tgtEl>
                                          <p:spTgt spid="477">
                                            <p:txEl>
                                              <p:pRg st="3" end="3"/>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477">
                                            <p:txEl>
                                              <p:pRg st="4" end="4"/>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47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8" name="Picture 9" descr=""/>
          <p:cNvPicPr/>
          <p:nvPr/>
        </p:nvPicPr>
        <p:blipFill>
          <a:blip r:embed="rId1"/>
          <a:stretch/>
        </p:blipFill>
        <p:spPr>
          <a:xfrm>
            <a:off x="5782320" y="3760200"/>
            <a:ext cx="5149440" cy="2942280"/>
          </a:xfrm>
          <a:prstGeom prst="rect">
            <a:avLst/>
          </a:prstGeom>
          <a:noFill/>
          <a:ln w="0">
            <a:noFill/>
          </a:ln>
        </p:spPr>
      </p:pic>
      <p:sp>
        <p:nvSpPr>
          <p:cNvPr id="479" name="PlaceHolder 1"/>
          <p:cNvSpPr>
            <a:spLocks noGrp="1"/>
          </p:cNvSpPr>
          <p:nvPr>
            <p:ph type="title"/>
          </p:nvPr>
        </p:nvSpPr>
        <p:spPr>
          <a:xfrm>
            <a:off x="397440" y="215280"/>
            <a:ext cx="11237400" cy="763200"/>
          </a:xfrm>
          <a:prstGeom prst="rect">
            <a:avLst/>
          </a:prstGeom>
          <a:noFill/>
          <a:ln w="0">
            <a:noFill/>
          </a:ln>
        </p:spPr>
        <p:txBody>
          <a:bodyPr lIns="91440" rIns="91440" tIns="91440" bIns="91440" anchor="t">
            <a:noAutofit/>
          </a:bodyPr>
          <a:p>
            <a:pPr indent="0" defTabSz="914400">
              <a:lnSpc>
                <a:spcPct val="90000"/>
              </a:lnSpc>
              <a:buNone/>
            </a:pPr>
            <a:r>
              <a:rPr b="0" lang="en-US" sz="4400" spc="-1" strike="noStrike">
                <a:solidFill>
                  <a:schemeClr val="dk1"/>
                </a:solidFill>
                <a:latin typeface="Aptos Display"/>
              </a:rPr>
              <a:t>first-light/first-gen</a:t>
            </a:r>
            <a:r>
              <a:rPr b="0" lang="en-IT" sz="4400" spc="-1" strike="noStrike">
                <a:solidFill>
                  <a:schemeClr val="dk1"/>
                </a:solidFill>
                <a:latin typeface="Aptos Display"/>
              </a:rPr>
              <a:t> instrumentation</a:t>
            </a:r>
            <a:r>
              <a:rPr b="0" lang="en-US" sz="4400" spc="-1" strike="noStrike">
                <a:solidFill>
                  <a:schemeClr val="dk1"/>
                </a:solidFill>
                <a:latin typeface="Aptos Display"/>
              </a:rPr>
              <a:t> concepts</a:t>
            </a:r>
            <a:endParaRPr b="0" lang="en-IT" sz="4400" spc="-1" strike="noStrike">
              <a:solidFill>
                <a:schemeClr val="dk1"/>
              </a:solidFill>
              <a:latin typeface="Aptos"/>
            </a:endParaRPr>
          </a:p>
        </p:txBody>
      </p:sp>
      <p:sp>
        <p:nvSpPr>
          <p:cNvPr id="480" name="TextBox 3"/>
          <p:cNvSpPr/>
          <p:nvPr/>
        </p:nvSpPr>
        <p:spPr>
          <a:xfrm>
            <a:off x="397440" y="1985040"/>
            <a:ext cx="4438080" cy="321876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marL="257040" indent="-257040" defTabSz="914400">
              <a:lnSpc>
                <a:spcPct val="100000"/>
              </a:lnSpc>
              <a:buClr>
                <a:srgbClr val="000000"/>
              </a:buClr>
              <a:buFont typeface="OpenSymbol"/>
              <a:buAutoNum type="arabicPeriod"/>
            </a:pPr>
            <a:r>
              <a:rPr b="0" lang="en-GB" sz="1600" spc="-1" strike="noStrike">
                <a:solidFill>
                  <a:srgbClr val="000000"/>
                </a:solidFill>
                <a:latin typeface="Aptos"/>
              </a:rPr>
              <a:t>A 1000-pixels heterodyne focal plane array providing high spectral resolution dv &lt; 1 km/s. Pixels can be deployed in many ways: from a single-band, uniformly filled FoV (maximising mapping speed) or smaller arrays covering multiple bands</a:t>
            </a:r>
            <a:endParaRPr b="0" lang="en-GB" sz="1600" spc="-1" strike="noStrike">
              <a:solidFill>
                <a:srgbClr val="000000"/>
              </a:solidFill>
              <a:latin typeface="Calibri"/>
            </a:endParaRPr>
          </a:p>
          <a:p>
            <a:pPr marL="257040" indent="-257040" defTabSz="914400">
              <a:lnSpc>
                <a:spcPct val="100000"/>
              </a:lnSpc>
              <a:buClr>
                <a:srgbClr val="000000"/>
              </a:buClr>
              <a:buFont typeface="OpenSymbol"/>
              <a:buAutoNum type="arabicPeriod"/>
            </a:pPr>
            <a:r>
              <a:rPr b="0" lang="en-GB" sz="1600" spc="-1" strike="noStrike">
                <a:solidFill>
                  <a:srgbClr val="000000"/>
                </a:solidFill>
                <a:latin typeface="Aptos"/>
              </a:rPr>
              <a:t>A direct-detection, ultra-wide bandwidth integral field unit (IFU), with R~300-1000, effective receiver noise temperature comparable to quantum noise limit.</a:t>
            </a:r>
            <a:endParaRPr b="0" lang="en-GB" sz="1600" spc="-1" strike="noStrike">
              <a:solidFill>
                <a:srgbClr val="000000"/>
              </a:solidFill>
              <a:latin typeface="Calibri"/>
            </a:endParaRPr>
          </a:p>
          <a:p>
            <a:pPr marL="257040" indent="-257040" defTabSz="914400">
              <a:lnSpc>
                <a:spcPct val="100000"/>
              </a:lnSpc>
              <a:buClr>
                <a:srgbClr val="000000"/>
              </a:buClr>
              <a:buFont typeface="OpenSymbol"/>
              <a:buAutoNum type="arabicPeriod"/>
            </a:pPr>
            <a:r>
              <a:rPr b="0" lang="en-GB" sz="1600" spc="-1" strike="noStrike">
                <a:solidFill>
                  <a:srgbClr val="000000"/>
                </a:solidFill>
                <a:latin typeface="Aptos"/>
              </a:rPr>
              <a:t>Single-beam, multi-frequency receiver for mmVLBI (EHT)</a:t>
            </a:r>
            <a:endParaRPr b="0" lang="en-GB" sz="1600" spc="-1" strike="noStrike">
              <a:solidFill>
                <a:srgbClr val="000000"/>
              </a:solidFill>
              <a:latin typeface="Calibri"/>
            </a:endParaRPr>
          </a:p>
          <a:p>
            <a:pPr marL="257040" indent="-257040" defTabSz="914400">
              <a:lnSpc>
                <a:spcPct val="100000"/>
              </a:lnSpc>
              <a:buClr>
                <a:srgbClr val="000000"/>
              </a:buClr>
              <a:buFont typeface="OpenSymbol"/>
              <a:buAutoNum type="arabicPeriod"/>
            </a:pPr>
            <a:r>
              <a:rPr b="0" lang="en-GB" sz="1600" spc="-1" strike="noStrike">
                <a:solidFill>
                  <a:srgbClr val="000000"/>
                </a:solidFill>
                <a:latin typeface="Aptos"/>
              </a:rPr>
              <a:t>A multi-object spectrograph (MOS)?</a:t>
            </a:r>
            <a:endParaRPr b="0" lang="en-GB" sz="1600" spc="-1" strike="noStrike">
              <a:solidFill>
                <a:srgbClr val="000000"/>
              </a:solidFill>
              <a:latin typeface="Calibri"/>
            </a:endParaRPr>
          </a:p>
        </p:txBody>
      </p:sp>
      <p:sp>
        <p:nvSpPr>
          <p:cNvPr id="481" name="TextBox 4"/>
          <p:cNvSpPr/>
          <p:nvPr/>
        </p:nvSpPr>
        <p:spPr>
          <a:xfrm>
            <a:off x="5157720" y="1324080"/>
            <a:ext cx="6636240" cy="248760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marL="228600" indent="-228600" defTabSz="914400">
              <a:lnSpc>
                <a:spcPct val="100000"/>
              </a:lnSpc>
              <a:buClr>
                <a:srgbClr val="000000"/>
              </a:buClr>
              <a:buFont typeface="OpenSymbol"/>
              <a:buChar char="-"/>
            </a:pPr>
            <a:r>
              <a:rPr b="0" lang="en-GB" sz="1600" spc="-1" strike="noStrike">
                <a:solidFill>
                  <a:srgbClr val="000000"/>
                </a:solidFill>
                <a:latin typeface="Aptos"/>
              </a:rPr>
              <a:t>First and second generation outlined in van  Kampen et al. AtLAST memo #4 outlined 3-6 bands with 30-300k  detectors in first generations.</a:t>
            </a:r>
            <a:endParaRPr b="0" lang="en-GB" sz="1600" spc="-1" strike="noStrike">
              <a:solidFill>
                <a:srgbClr val="000000"/>
              </a:solidFill>
              <a:latin typeface="Calibri"/>
            </a:endParaRPr>
          </a:p>
          <a:p>
            <a:pPr marL="228600" indent="-228600" defTabSz="914400">
              <a:lnSpc>
                <a:spcPct val="100000"/>
              </a:lnSpc>
              <a:buClr>
                <a:srgbClr val="000000"/>
              </a:buClr>
              <a:buFont typeface="OpenSymbol"/>
              <a:buChar char="-"/>
            </a:pPr>
            <a:r>
              <a:rPr b="0" lang="en-GB" sz="1600" spc="-1" strike="noStrike">
                <a:solidFill>
                  <a:srgbClr val="000000"/>
                </a:solidFill>
                <a:latin typeface="Aptos"/>
              </a:rPr>
              <a:t>“</a:t>
            </a:r>
            <a:r>
              <a:rPr b="0" lang="en-GB" sz="1600" spc="-1" strike="noStrike">
                <a:solidFill>
                  <a:srgbClr val="000000"/>
                </a:solidFill>
                <a:latin typeface="Aptos"/>
              </a:rPr>
              <a:t>AtLAST Cam”: a multi-chroic continuum camera comprising ~0.5 million detectors likely covering 9 bands and using kinetic inductance detectors (KIDs).</a:t>
            </a:r>
            <a:endParaRPr b="0" lang="en-GB" sz="1600" spc="-1" strike="noStrike">
              <a:solidFill>
                <a:srgbClr val="000000"/>
              </a:solidFill>
              <a:latin typeface="Calibri"/>
            </a:endParaRPr>
          </a:p>
          <a:p>
            <a:pPr marL="228600" indent="-228600" defTabSz="914400">
              <a:lnSpc>
                <a:spcPct val="100000"/>
              </a:lnSpc>
              <a:buClr>
                <a:srgbClr val="000000"/>
              </a:buClr>
              <a:buFont typeface="OpenSymbol"/>
              <a:buChar char="-"/>
            </a:pPr>
            <a:r>
              <a:rPr b="0" lang="en-GB" sz="1600" spc="-1" strike="noStrike">
                <a:solidFill>
                  <a:srgbClr val="000000"/>
                </a:solidFill>
                <a:latin typeface="Aptos"/>
              </a:rPr>
              <a:t>Multi-chroic solar imager (see Mats Kirkaune’s poster).</a:t>
            </a:r>
            <a:endParaRPr b="0" lang="en-GB" sz="1600" spc="-1" strike="noStrike">
              <a:solidFill>
                <a:srgbClr val="000000"/>
              </a:solidFill>
              <a:latin typeface="Calibri"/>
            </a:endParaRPr>
          </a:p>
          <a:p>
            <a:pPr defTabSz="914400">
              <a:lnSpc>
                <a:spcPct val="100000"/>
              </a:lnSpc>
            </a:pPr>
            <a:endParaRPr b="0" lang="en-GB" sz="1600" spc="-1" strike="noStrike">
              <a:solidFill>
                <a:srgbClr val="000000"/>
              </a:solidFill>
              <a:latin typeface="Calibri"/>
            </a:endParaRPr>
          </a:p>
          <a:p>
            <a:pPr defTabSz="914400">
              <a:lnSpc>
                <a:spcPct val="100000"/>
              </a:lnSpc>
            </a:pPr>
            <a:r>
              <a:rPr b="0" lang="en-GB" sz="1600" spc="-1" strike="noStrike">
                <a:solidFill>
                  <a:srgbClr val="000000"/>
                </a:solidFill>
                <a:latin typeface="Aptos"/>
              </a:rPr>
              <a:t>Below: a compilation of submm detector counts vs year using a variety of technologies. Extrapolation suggests 0.5 megapixel cameras in mid-2030s, and gigapixels by 2060 (e.g. a fully populated IFU spectro-imager).</a:t>
            </a:r>
            <a:endParaRPr b="0" lang="en-GB" sz="1600" spc="-1" strike="noStrike">
              <a:solidFill>
                <a:srgbClr val="000000"/>
              </a:solidFill>
              <a:latin typeface="Calibri"/>
            </a:endParaRPr>
          </a:p>
        </p:txBody>
      </p:sp>
      <p:sp>
        <p:nvSpPr>
          <p:cNvPr id="482" name="TextBox 5"/>
          <p:cNvSpPr/>
          <p:nvPr/>
        </p:nvSpPr>
        <p:spPr>
          <a:xfrm>
            <a:off x="556560" y="981000"/>
            <a:ext cx="3853440" cy="43128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defTabSz="1219320">
              <a:lnSpc>
                <a:spcPct val="100000"/>
              </a:lnSpc>
            </a:pPr>
            <a:r>
              <a:rPr b="1" lang="en-IT" sz="2500" spc="-1" strike="noStrike">
                <a:solidFill>
                  <a:srgbClr val="000000"/>
                </a:solidFill>
                <a:latin typeface="Aptos"/>
              </a:rPr>
              <a:t>Spectr</a:t>
            </a:r>
            <a:r>
              <a:rPr b="1" lang="en-US" sz="2500" spc="-1" strike="noStrike">
                <a:solidFill>
                  <a:srgbClr val="000000"/>
                </a:solidFill>
                <a:latin typeface="Aptos"/>
              </a:rPr>
              <a:t>oscopic receivers</a:t>
            </a:r>
            <a:endParaRPr b="0" lang="en-GB" sz="2500" spc="-1" strike="noStrike">
              <a:solidFill>
                <a:srgbClr val="000000"/>
              </a:solidFill>
              <a:latin typeface="Calibri"/>
            </a:endParaRPr>
          </a:p>
        </p:txBody>
      </p:sp>
      <p:sp>
        <p:nvSpPr>
          <p:cNvPr id="483" name="TextBox 6"/>
          <p:cNvSpPr/>
          <p:nvPr/>
        </p:nvSpPr>
        <p:spPr>
          <a:xfrm>
            <a:off x="6700320" y="984600"/>
            <a:ext cx="3121560" cy="431280"/>
          </a:xfrm>
          <a:prstGeom prst="rect">
            <a:avLst/>
          </a:prstGeom>
          <a:noFill/>
          <a:ln w="12700">
            <a:noFill/>
          </a:ln>
        </p:spPr>
        <p:style>
          <a:lnRef idx="0"/>
          <a:fillRef idx="0"/>
          <a:effectRef idx="0"/>
          <a:fontRef idx="minor"/>
        </p:style>
        <p:txBody>
          <a:bodyPr numCol="1" spcCol="38160" wrap="none" horzOverflow="overflow" lIns="25560" rIns="25560" tIns="25560" bIns="25560" anchor="ctr">
            <a:spAutoFit/>
          </a:bodyPr>
          <a:p>
            <a:pPr defTabSz="1219320">
              <a:lnSpc>
                <a:spcPct val="100000"/>
              </a:lnSpc>
            </a:pPr>
            <a:r>
              <a:rPr b="1" lang="en-IT" sz="2500" spc="-1" strike="noStrike">
                <a:solidFill>
                  <a:srgbClr val="000000"/>
                </a:solidFill>
                <a:latin typeface="Aptos"/>
              </a:rPr>
              <a:t>Continuum detectors</a:t>
            </a:r>
            <a:endParaRPr b="0" lang="en-GB" sz="2500" spc="-1" strike="noStrike">
              <a:solidFill>
                <a:srgbClr val="000000"/>
              </a:solidFill>
              <a:latin typeface="Calibri"/>
            </a:endParaRPr>
          </a:p>
        </p:txBody>
      </p:sp>
      <p:sp>
        <p:nvSpPr>
          <p:cNvPr id="484" name="PlaceHolder 2"/>
          <p:cNvSpPr>
            <a:spLocks noGrp="1"/>
          </p:cNvSpPr>
          <p:nvPr>
            <p:ph type="sldNum" idx="79"/>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0EBAF32F-2B3C-474F-B324-7914CDFDB00B}"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PlaceHolder 1"/>
          <p:cNvSpPr>
            <a:spLocks noGrp="1"/>
          </p:cNvSpPr>
          <p:nvPr>
            <p:ph type="title"/>
          </p:nvPr>
        </p:nvSpPr>
        <p:spPr>
          <a:xfrm>
            <a:off x="838080" y="365040"/>
            <a:ext cx="10690920" cy="1185120"/>
          </a:xfrm>
          <a:prstGeom prst="rect">
            <a:avLst/>
          </a:prstGeom>
          <a:noFill/>
          <a:ln w="0">
            <a:noFill/>
          </a:ln>
        </p:spPr>
        <p:txBody>
          <a:bodyPr lIns="91440" rIns="91440" tIns="45720" bIns="45720" anchor="ctr">
            <a:normAutofit/>
          </a:bodyPr>
          <a:p>
            <a:pPr indent="0" defTabSz="914400">
              <a:lnSpc>
                <a:spcPct val="90000"/>
              </a:lnSpc>
              <a:buNone/>
            </a:pPr>
            <a:r>
              <a:rPr b="0" lang="en-US" sz="4400" spc="-1" strike="noStrike">
                <a:solidFill>
                  <a:schemeClr val="dk1"/>
                </a:solidFill>
                <a:latin typeface="Aptos Display"/>
              </a:rPr>
              <a:t>First steps for defining instruments</a:t>
            </a:r>
            <a:endParaRPr b="0" lang="en-IT" sz="4400" spc="-1" strike="noStrike">
              <a:solidFill>
                <a:schemeClr val="dk1"/>
              </a:solidFill>
              <a:latin typeface="Aptos"/>
            </a:endParaRPr>
          </a:p>
        </p:txBody>
      </p:sp>
      <p:sp>
        <p:nvSpPr>
          <p:cNvPr id="486" name="PlaceHolder 2"/>
          <p:cNvSpPr>
            <a:spLocks noGrp="1"/>
          </p:cNvSpPr>
          <p:nvPr>
            <p:ph/>
          </p:nvPr>
        </p:nvSpPr>
        <p:spPr>
          <a:xfrm>
            <a:off x="838080" y="1386000"/>
            <a:ext cx="8705520" cy="4308840"/>
          </a:xfrm>
          <a:prstGeom prst="rect">
            <a:avLst/>
          </a:prstGeom>
          <a:noFill/>
          <a:ln w="0">
            <a:noFill/>
          </a:ln>
        </p:spPr>
        <p:txBody>
          <a:bodyPr lIns="91440" rIns="91440" tIns="45720" bIns="45720" anchor="t">
            <a:normAutofit/>
          </a:bodyPr>
          <a:p>
            <a:pPr indent="0" defTabSz="914400">
              <a:lnSpc>
                <a:spcPct val="90000"/>
              </a:lnSpc>
              <a:spcBef>
                <a:spcPts val="1001"/>
              </a:spcBef>
              <a:buNone/>
              <a:tabLst>
                <a:tab algn="l" pos="0"/>
              </a:tabLst>
            </a:pPr>
            <a:r>
              <a:rPr b="0" lang="en-GB" sz="1800" spc="-1" strike="noStrike">
                <a:solidFill>
                  <a:schemeClr val="dk1"/>
                </a:solidFill>
                <a:latin typeface="Aptos"/>
              </a:rPr>
              <a:t>We now have multiple tools for estimating sensitivity/mapping speed:</a:t>
            </a:r>
            <a:endParaRPr b="0" lang="en-IT" sz="1800" spc="-1" strike="noStrike">
              <a:solidFill>
                <a:schemeClr val="dk1"/>
              </a:solidFill>
              <a:latin typeface="Aptos"/>
            </a:endParaRPr>
          </a:p>
          <a:p>
            <a:pPr marL="228600" indent="-228600" defTabSz="914400">
              <a:lnSpc>
                <a:spcPct val="90000"/>
              </a:lnSpc>
              <a:spcBef>
                <a:spcPts val="1001"/>
              </a:spcBef>
              <a:buClr>
                <a:srgbClr val="000000"/>
              </a:buClr>
              <a:buFont typeface="Arial"/>
              <a:buChar char="•"/>
              <a:tabLst>
                <a:tab algn="l" pos="0"/>
              </a:tabLst>
            </a:pPr>
            <a:r>
              <a:rPr b="0" lang="en-GB" sz="1800" spc="-1" strike="noStrike">
                <a:solidFill>
                  <a:schemeClr val="dk1"/>
                </a:solidFill>
                <a:latin typeface="Aptos"/>
              </a:rPr>
              <a:t>Sean Bryan’s early tools: </a:t>
            </a:r>
            <a:endParaRPr b="0" lang="en-IT" sz="1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tabLst>
                <a:tab algn="l" pos="0"/>
              </a:tabLst>
            </a:pPr>
            <a:r>
              <a:rPr b="0" lang="en-GB" sz="1400" spc="-1" strike="noStrike">
                <a:solidFill>
                  <a:schemeClr val="dk1"/>
                </a:solidFill>
                <a:latin typeface="Aptos"/>
              </a:rPr>
              <a:t>Bolometer/KID sensitivity calculator: </a:t>
            </a:r>
            <a:r>
              <a:rPr b="0" lang="en-GB" sz="1400" spc="-1" strike="noStrike" u="sng">
                <a:solidFill>
                  <a:schemeClr val="dk1"/>
                </a:solidFill>
                <a:uFillTx/>
                <a:latin typeface="Aptos"/>
                <a:hlinkClick r:id="rId1"/>
              </a:rPr>
              <a:t>https://github.com/atlast-telescope/sens_calc</a:t>
            </a:r>
            <a:endParaRPr b="0" lang="en-IT" sz="14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tabLst>
                <a:tab algn="l" pos="0"/>
              </a:tabLst>
            </a:pPr>
            <a:r>
              <a:rPr b="0" lang="en-GB" sz="1400" spc="-1" strike="noStrike">
                <a:solidFill>
                  <a:schemeClr val="dk1"/>
                </a:solidFill>
                <a:latin typeface="Aptos"/>
              </a:rPr>
              <a:t>Direct-detection spectrometer sensitivity calculator: </a:t>
            </a:r>
            <a:r>
              <a:rPr b="0" lang="en-GB" sz="1400" spc="-1" strike="noStrike" u="sng">
                <a:solidFill>
                  <a:schemeClr val="dk1"/>
                </a:solidFill>
                <a:uFillTx/>
                <a:latin typeface="Aptos"/>
                <a:hlinkClick r:id="rId2"/>
              </a:rPr>
              <a:t>https://github.com/atlast-telescope/sens_calc_spec</a:t>
            </a:r>
            <a:r>
              <a:rPr b="0" lang="en-GB" sz="1400" spc="-1" strike="noStrike">
                <a:solidFill>
                  <a:schemeClr val="dk1"/>
                </a:solidFill>
                <a:latin typeface="Aptos"/>
              </a:rPr>
              <a:t>  </a:t>
            </a:r>
            <a:endParaRPr b="0" lang="en-IT" sz="1400" spc="-1" strike="noStrike">
              <a:solidFill>
                <a:schemeClr val="dk1"/>
              </a:solidFill>
              <a:latin typeface="Aptos"/>
            </a:endParaRPr>
          </a:p>
          <a:p>
            <a:pPr marL="228600" indent="-228600" defTabSz="914400">
              <a:lnSpc>
                <a:spcPct val="90000"/>
              </a:lnSpc>
              <a:spcBef>
                <a:spcPts val="1001"/>
              </a:spcBef>
              <a:buClr>
                <a:srgbClr val="000000"/>
              </a:buClr>
              <a:buFont typeface="Arial"/>
              <a:buChar char="•"/>
              <a:tabLst>
                <a:tab algn="l" pos="0"/>
              </a:tabLst>
            </a:pPr>
            <a:r>
              <a:rPr b="0" lang="en-GB" sz="1800" spc="-1" strike="noStrike">
                <a:solidFill>
                  <a:schemeClr val="dk1"/>
                </a:solidFill>
                <a:latin typeface="Aptos"/>
              </a:rPr>
              <a:t>AtLAST (single-beam) heterodyne sensitivity calculator: </a:t>
            </a:r>
            <a:r>
              <a:rPr b="0" lang="en-GB" sz="1800" spc="-1" strike="noStrike" u="sng">
                <a:solidFill>
                  <a:schemeClr val="dk1"/>
                </a:solidFill>
                <a:uFillTx/>
                <a:latin typeface="Aptos"/>
                <a:hlinkClick r:id="rId3"/>
              </a:rPr>
              <a:t>https://www.atlast-telescope.org/sensitivity-calculator/</a:t>
            </a:r>
            <a:endParaRPr b="0" lang="en-IT" sz="1800" spc="-1" strike="noStrike">
              <a:solidFill>
                <a:schemeClr val="dk1"/>
              </a:solidFill>
              <a:latin typeface="Aptos"/>
            </a:endParaRPr>
          </a:p>
          <a:p>
            <a:pPr marL="228600" indent="-228600" defTabSz="914400">
              <a:lnSpc>
                <a:spcPct val="90000"/>
              </a:lnSpc>
              <a:spcBef>
                <a:spcPts val="1001"/>
              </a:spcBef>
              <a:buClr>
                <a:srgbClr val="000000"/>
              </a:buClr>
              <a:buFont typeface="Arial"/>
              <a:buChar char="•"/>
              <a:tabLst>
                <a:tab algn="l" pos="0"/>
              </a:tabLst>
            </a:pPr>
            <a:r>
              <a:rPr b="0" lang="en-GB" sz="1800" spc="-1" strike="noStrike">
                <a:solidFill>
                  <a:schemeClr val="dk1"/>
                </a:solidFill>
                <a:latin typeface="Menlo"/>
                <a:ea typeface="Menlo"/>
              </a:rPr>
              <a:t>maria</a:t>
            </a:r>
            <a:r>
              <a:rPr b="0" lang="en-GB" sz="1800" spc="-1" strike="noStrike">
                <a:solidFill>
                  <a:schemeClr val="dk1"/>
                </a:solidFill>
                <a:latin typeface="Aptos"/>
                <a:ea typeface="Menlo"/>
              </a:rPr>
              <a:t> mock observations (mainly continuum KIDs/bolometers): </a:t>
            </a:r>
            <a:r>
              <a:rPr b="0" lang="en-GB" sz="1800" spc="-1" strike="noStrike" u="sng">
                <a:solidFill>
                  <a:schemeClr val="dk1"/>
                </a:solidFill>
                <a:uFillTx/>
                <a:latin typeface="Aptos"/>
                <a:ea typeface="Menlo"/>
                <a:hlinkClick r:id="rId4"/>
              </a:rPr>
              <a:t>https://thomaswmorris.com/maria/</a:t>
            </a:r>
            <a:r>
              <a:rPr b="0" lang="en-GB" sz="1800" spc="-1" strike="noStrike">
                <a:solidFill>
                  <a:schemeClr val="dk1"/>
                </a:solidFill>
                <a:latin typeface="Aptos"/>
                <a:ea typeface="Menlo"/>
              </a:rPr>
              <a:t>  </a:t>
            </a:r>
            <a:endParaRPr b="0" lang="en-IT" sz="1800" spc="-1" strike="noStrike">
              <a:solidFill>
                <a:schemeClr val="dk1"/>
              </a:solidFill>
              <a:latin typeface="Aptos"/>
            </a:endParaRPr>
          </a:p>
          <a:p>
            <a:pPr marL="228600" indent="-228600" defTabSz="914400">
              <a:lnSpc>
                <a:spcPct val="90000"/>
              </a:lnSpc>
              <a:spcBef>
                <a:spcPts val="1001"/>
              </a:spcBef>
              <a:buClr>
                <a:srgbClr val="000000"/>
              </a:buClr>
              <a:buFont typeface="Arial"/>
              <a:buChar char="•"/>
              <a:tabLst>
                <a:tab algn="l" pos="0"/>
              </a:tabLst>
            </a:pPr>
            <a:r>
              <a:rPr b="0" lang="en-US" sz="1800" spc="-1" strike="noStrike">
                <a:solidFill>
                  <a:schemeClr val="dk1"/>
                </a:solidFill>
                <a:latin typeface="Menlo"/>
                <a:ea typeface="Menlo"/>
              </a:rPr>
              <a:t>gateau</a:t>
            </a:r>
            <a:r>
              <a:rPr b="0" lang="en-US" sz="1800" spc="-1" strike="noStrike">
                <a:solidFill>
                  <a:schemeClr val="dk1"/>
                </a:solidFill>
                <a:latin typeface="Aptos"/>
                <a:ea typeface="Menlo"/>
              </a:rPr>
              <a:t> (the GPU-Accelerated Time-dEpendent observAtion simUlator</a:t>
            </a:r>
            <a:r>
              <a:rPr b="0" lang="en-GB" sz="1800" spc="-1" strike="noStrike">
                <a:solidFill>
                  <a:schemeClr val="dk1"/>
                </a:solidFill>
                <a:latin typeface="Aptos"/>
                <a:ea typeface="Menlo"/>
              </a:rPr>
              <a:t>): </a:t>
            </a:r>
            <a:r>
              <a:rPr b="0" lang="en-GB" sz="1800" spc="-1" strike="noStrike" u="sng">
                <a:solidFill>
                  <a:schemeClr val="dk1"/>
                </a:solidFill>
                <a:uFillTx/>
                <a:latin typeface="Aptos"/>
                <a:ea typeface="Menlo"/>
                <a:hlinkClick r:id="rId5"/>
              </a:rPr>
              <a:t>https://tifuun.github.io/gateau/</a:t>
            </a:r>
            <a:endParaRPr b="0" lang="en-IT" sz="1800" spc="-1" strike="noStrike">
              <a:solidFill>
                <a:schemeClr val="dk1"/>
              </a:solidFill>
              <a:latin typeface="Aptos"/>
            </a:endParaRPr>
          </a:p>
          <a:p>
            <a:pPr indent="0" defTabSz="914400">
              <a:lnSpc>
                <a:spcPct val="90000"/>
              </a:lnSpc>
              <a:spcBef>
                <a:spcPts val="1001"/>
              </a:spcBef>
              <a:buNone/>
              <a:tabLst>
                <a:tab algn="l" pos="0"/>
              </a:tabLst>
            </a:pPr>
            <a:endParaRPr b="0" lang="en-IT" sz="1800" spc="-1" strike="noStrike">
              <a:solidFill>
                <a:schemeClr val="dk1"/>
              </a:solidFill>
              <a:latin typeface="Aptos"/>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WP3: maturing the Metrology System</a:t>
            </a:r>
            <a:endParaRPr b="0" lang="en-IT" sz="4400" spc="-1" strike="noStrike">
              <a:solidFill>
                <a:schemeClr val="dk1"/>
              </a:solidFill>
              <a:latin typeface="Aptos"/>
            </a:endParaRPr>
          </a:p>
        </p:txBody>
      </p:sp>
      <p:sp>
        <p:nvSpPr>
          <p:cNvPr id="488" name="PlaceHolder 2"/>
          <p:cNvSpPr>
            <a:spLocks noGrp="1"/>
          </p:cNvSpPr>
          <p:nvPr>
            <p:ph/>
          </p:nvPr>
        </p:nvSpPr>
        <p:spPr>
          <a:xfrm>
            <a:off x="336600" y="839880"/>
            <a:ext cx="9772920" cy="221400"/>
          </a:xfrm>
          <a:prstGeom prst="rect">
            <a:avLst/>
          </a:prstGeom>
          <a:noFill/>
          <a:ln w="0">
            <a:noFill/>
          </a:ln>
        </p:spPr>
        <p:txBody>
          <a:bodyPr lIns="91440" rIns="91440" tIns="45720" bIns="45720" anchor="t">
            <a:noAutofit/>
          </a:bodyPr>
          <a:p>
            <a:pPr indent="0" defTabSz="914400">
              <a:lnSpc>
                <a:spcPct val="90000"/>
              </a:lnSpc>
              <a:buNone/>
              <a:tabLst>
                <a:tab algn="l" pos="0"/>
              </a:tabLst>
            </a:pPr>
            <a:r>
              <a:rPr b="0" lang="en-US" sz="1600" spc="-1" strike="noStrike" cap="all">
                <a:solidFill>
                  <a:schemeClr val="accent1"/>
                </a:solidFill>
                <a:latin typeface="Aptos"/>
              </a:rPr>
              <a:t>Study of different approaches</a:t>
            </a:r>
            <a:endParaRPr b="0" lang="en-IT" sz="1600" spc="-1" strike="noStrike">
              <a:solidFill>
                <a:schemeClr val="dk1"/>
              </a:solidFill>
              <a:latin typeface="Aptos"/>
            </a:endParaRPr>
          </a:p>
        </p:txBody>
      </p:sp>
      <p:pic>
        <p:nvPicPr>
          <p:cNvPr id="489" name="Grafik 54" descr=""/>
          <p:cNvPicPr/>
          <p:nvPr/>
        </p:nvPicPr>
        <p:blipFill>
          <a:blip r:embed="rId1"/>
          <a:stretch/>
        </p:blipFill>
        <p:spPr>
          <a:xfrm>
            <a:off x="4179240" y="2086920"/>
            <a:ext cx="3693960" cy="2921400"/>
          </a:xfrm>
          <a:prstGeom prst="rect">
            <a:avLst/>
          </a:prstGeom>
          <a:noFill/>
          <a:ln w="0">
            <a:noFill/>
          </a:ln>
        </p:spPr>
      </p:pic>
      <p:pic>
        <p:nvPicPr>
          <p:cNvPr id="490" name="Grafik 29" descr=""/>
          <p:cNvPicPr/>
          <p:nvPr/>
        </p:nvPicPr>
        <p:blipFill>
          <a:blip r:embed="rId2"/>
          <a:stretch/>
        </p:blipFill>
        <p:spPr>
          <a:xfrm>
            <a:off x="205920" y="2085480"/>
            <a:ext cx="3694680" cy="2922480"/>
          </a:xfrm>
          <a:prstGeom prst="rect">
            <a:avLst/>
          </a:prstGeom>
          <a:noFill/>
          <a:ln w="0">
            <a:noFill/>
          </a:ln>
        </p:spPr>
      </p:pic>
      <p:pic>
        <p:nvPicPr>
          <p:cNvPr id="491" name="Grafik 36" descr=""/>
          <p:cNvPicPr/>
          <p:nvPr/>
        </p:nvPicPr>
        <p:blipFill>
          <a:blip r:embed="rId3"/>
          <a:stretch/>
        </p:blipFill>
        <p:spPr>
          <a:xfrm>
            <a:off x="8151840" y="2086200"/>
            <a:ext cx="3693960" cy="2921760"/>
          </a:xfrm>
          <a:prstGeom prst="rect">
            <a:avLst/>
          </a:prstGeom>
          <a:noFill/>
          <a:ln w="0">
            <a:noFill/>
          </a:ln>
        </p:spPr>
      </p:pic>
      <p:sp>
        <p:nvSpPr>
          <p:cNvPr id="492" name="Textfeld 38"/>
          <p:cNvSpPr/>
          <p:nvPr/>
        </p:nvSpPr>
        <p:spPr>
          <a:xfrm>
            <a:off x="1026720" y="1590840"/>
            <a:ext cx="205272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600" spc="-1" strike="noStrike">
                <a:solidFill>
                  <a:schemeClr val="dk1"/>
                </a:solidFill>
                <a:latin typeface="Arial"/>
              </a:rPr>
              <a:t>Alternative A</a:t>
            </a:r>
            <a:endParaRPr b="0" lang="en-GB" sz="1600" spc="-1" strike="noStrike">
              <a:solidFill>
                <a:srgbClr val="000000"/>
              </a:solidFill>
              <a:latin typeface="Calibri"/>
            </a:endParaRPr>
          </a:p>
        </p:txBody>
      </p:sp>
      <p:sp>
        <p:nvSpPr>
          <p:cNvPr id="493" name="Textfeld 40"/>
          <p:cNvSpPr/>
          <p:nvPr/>
        </p:nvSpPr>
        <p:spPr>
          <a:xfrm>
            <a:off x="4908600" y="1590840"/>
            <a:ext cx="223560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600" spc="-1" strike="noStrike">
                <a:solidFill>
                  <a:schemeClr val="dk1"/>
                </a:solidFill>
                <a:latin typeface="Arial"/>
              </a:rPr>
              <a:t>Alternative B</a:t>
            </a:r>
            <a:endParaRPr b="0" lang="en-GB" sz="1600" spc="-1" strike="noStrike">
              <a:solidFill>
                <a:srgbClr val="000000"/>
              </a:solidFill>
              <a:latin typeface="Calibri"/>
            </a:endParaRPr>
          </a:p>
        </p:txBody>
      </p:sp>
      <p:sp>
        <p:nvSpPr>
          <p:cNvPr id="494" name="Textfeld 48"/>
          <p:cNvSpPr/>
          <p:nvPr/>
        </p:nvSpPr>
        <p:spPr>
          <a:xfrm>
            <a:off x="9056160" y="1590840"/>
            <a:ext cx="188568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600" spc="-1" strike="noStrike">
                <a:solidFill>
                  <a:schemeClr val="dk1"/>
                </a:solidFill>
                <a:latin typeface="Arial"/>
              </a:rPr>
              <a:t>Alternative C</a:t>
            </a:r>
            <a:endParaRPr b="0" lang="en-GB" sz="1600" spc="-1" strike="noStrike">
              <a:solidFill>
                <a:srgbClr val="000000"/>
              </a:solidFill>
              <a:latin typeface="Calibri"/>
            </a:endParaRPr>
          </a:p>
        </p:txBody>
      </p:sp>
      <p:sp>
        <p:nvSpPr>
          <p:cNvPr id="495" name="Textfeld 56"/>
          <p:cNvSpPr/>
          <p:nvPr/>
        </p:nvSpPr>
        <p:spPr>
          <a:xfrm>
            <a:off x="205920" y="5008320"/>
            <a:ext cx="3219120" cy="730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pc="-1" strike="noStrike">
                <a:solidFill>
                  <a:srgbClr val="ff0000"/>
                </a:solidFill>
                <a:latin typeface="Arial"/>
              </a:rPr>
              <a:t>M1 Shape Control via Etalons (laser metrology)</a:t>
            </a:r>
            <a:endParaRPr b="0" lang="en-GB" sz="1400" spc="-1" strike="noStrike">
              <a:solidFill>
                <a:srgbClr val="000000"/>
              </a:solidFill>
              <a:latin typeface="Calibri"/>
            </a:endParaRPr>
          </a:p>
          <a:p>
            <a:pPr defTabSz="914400">
              <a:lnSpc>
                <a:spcPct val="100000"/>
              </a:lnSpc>
            </a:pPr>
            <a:r>
              <a:rPr b="1" lang="en-US" sz="1400" spc="-1" strike="noStrike">
                <a:solidFill>
                  <a:srgbClr val="00b050"/>
                </a:solidFill>
                <a:latin typeface="Arial"/>
              </a:rPr>
              <a:t>M2 Position Control Etalons</a:t>
            </a:r>
            <a:endParaRPr b="0" lang="en-GB" sz="1400" spc="-1" strike="noStrike">
              <a:solidFill>
                <a:srgbClr val="000000"/>
              </a:solidFill>
              <a:latin typeface="Calibri"/>
            </a:endParaRPr>
          </a:p>
        </p:txBody>
      </p:sp>
      <p:sp>
        <p:nvSpPr>
          <p:cNvPr id="496" name="Textfeld 57"/>
          <p:cNvSpPr/>
          <p:nvPr/>
        </p:nvSpPr>
        <p:spPr>
          <a:xfrm>
            <a:off x="4142520" y="5008320"/>
            <a:ext cx="3730680" cy="730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pc="-1" strike="noStrike">
                <a:solidFill>
                  <a:srgbClr val="ff0000"/>
                </a:solidFill>
                <a:latin typeface="Arial"/>
              </a:rPr>
              <a:t>M1 Shape Control via Depth Sensors on thermal stable substructure</a:t>
            </a:r>
            <a:endParaRPr b="0" lang="en-GB" sz="1400" spc="-1" strike="noStrike">
              <a:solidFill>
                <a:srgbClr val="000000"/>
              </a:solidFill>
              <a:latin typeface="Calibri"/>
            </a:endParaRPr>
          </a:p>
          <a:p>
            <a:pPr defTabSz="914400">
              <a:lnSpc>
                <a:spcPct val="100000"/>
              </a:lnSpc>
            </a:pPr>
            <a:r>
              <a:rPr b="1" lang="en-US" sz="1400" spc="-1" strike="noStrike">
                <a:solidFill>
                  <a:srgbClr val="00b050"/>
                </a:solidFill>
                <a:latin typeface="Arial"/>
              </a:rPr>
              <a:t>M2 Position Control e.g. via Etalons </a:t>
            </a:r>
            <a:endParaRPr b="0" lang="en-GB" sz="1400" spc="-1" strike="noStrike">
              <a:solidFill>
                <a:srgbClr val="000000"/>
              </a:solidFill>
              <a:latin typeface="Calibri"/>
            </a:endParaRPr>
          </a:p>
        </p:txBody>
      </p:sp>
      <p:sp>
        <p:nvSpPr>
          <p:cNvPr id="497" name="Textfeld 58"/>
          <p:cNvSpPr/>
          <p:nvPr/>
        </p:nvSpPr>
        <p:spPr>
          <a:xfrm>
            <a:off x="8151840" y="5008320"/>
            <a:ext cx="3534480" cy="9435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pc="-1" strike="noStrike">
                <a:solidFill>
                  <a:srgbClr val="0000cc"/>
                </a:solidFill>
                <a:latin typeface="Arial"/>
              </a:rPr>
              <a:t>Overall Wavefront Control via </a:t>
            </a:r>
            <a:endParaRPr b="0" lang="en-GB" sz="1400" spc="-1" strike="noStrike">
              <a:solidFill>
                <a:srgbClr val="000000"/>
              </a:solidFill>
              <a:latin typeface="Calibri"/>
            </a:endParaRPr>
          </a:p>
          <a:p>
            <a:pPr defTabSz="914400">
              <a:lnSpc>
                <a:spcPct val="100000"/>
              </a:lnSpc>
            </a:pPr>
            <a:r>
              <a:rPr b="1" lang="en-US" sz="1400" spc="-1" strike="noStrike">
                <a:solidFill>
                  <a:srgbClr val="0000cc"/>
                </a:solidFill>
                <a:latin typeface="Arial"/>
              </a:rPr>
              <a:t>Microwave Interferometer in beam path (demonstrated on Nobeyama 45-m; see Tamura et al. 2022)</a:t>
            </a:r>
            <a:endParaRPr b="0" lang="en-GB" sz="1400" spc="-1" strike="noStrike">
              <a:solidFill>
                <a:srgbClr val="000000"/>
              </a:solidFill>
              <a:latin typeface="Calibri"/>
            </a:endParaRPr>
          </a:p>
        </p:txBody>
      </p:sp>
      <p:sp>
        <p:nvSpPr>
          <p:cNvPr id="4" name="PlaceHolder 3"/>
          <p:cNvSpPr>
            <a:spLocks noGrp="1"/>
          </p:cNvSpPr>
          <p:nvPr>
            <p:ph type="sldNum" idx="3"/>
          </p:nvPr>
        </p:nvSpPr>
        <p:spPr/>
        <p:txBody>
          <a:bodyPr/>
          <a:p>
            <a:fld id="{E4825975-FF27-4A9F-84B1-B9C64175F9ED}" type="slidenum">
              <a:t>28</a:t>
            </a:fld>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Energy use when scanning</a:t>
            </a:r>
            <a:endParaRPr b="0" lang="en-IT" sz="4400" spc="-1" strike="noStrike">
              <a:solidFill>
                <a:schemeClr val="dk1"/>
              </a:solidFill>
              <a:latin typeface="Aptos"/>
            </a:endParaRPr>
          </a:p>
        </p:txBody>
      </p:sp>
      <p:sp>
        <p:nvSpPr>
          <p:cNvPr id="499" name="PlaceHolder 2"/>
          <p:cNvSpPr>
            <a:spLocks noGrp="1"/>
          </p:cNvSpPr>
          <p:nvPr>
            <p:ph type="sldNum" idx="8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pc="-1" strike="noStrike">
                <a:solidFill>
                  <a:schemeClr val="dk1">
                    <a:tint val="82000"/>
                  </a:schemeClr>
                </a:solidFill>
                <a:latin typeface="Aptos"/>
              </a:defRPr>
            </a:lvl1pPr>
          </a:lstStyle>
          <a:p>
            <a:pPr indent="0" algn="r" defTabSz="914400">
              <a:lnSpc>
                <a:spcPct val="100000"/>
              </a:lnSpc>
              <a:buNone/>
            </a:pPr>
            <a:fld id="{1AC8758B-2067-4FAE-AC55-4C17F2AFC6BE}" type="slidenum">
              <a:rPr b="0" lang="de-DE"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500" name="Picture 4" descr=""/>
          <p:cNvPicPr/>
          <p:nvPr/>
        </p:nvPicPr>
        <p:blipFill>
          <a:blip r:embed="rId1"/>
          <a:stretch/>
        </p:blipFill>
        <p:spPr>
          <a:xfrm>
            <a:off x="179640" y="1472760"/>
            <a:ext cx="11659320" cy="4113360"/>
          </a:xfrm>
          <a:prstGeom prst="rect">
            <a:avLst/>
          </a:prstGeom>
          <a:noFill/>
          <a:ln w="0">
            <a:noFill/>
          </a:ln>
        </p:spPr>
      </p:pic>
      <p:sp>
        <p:nvSpPr>
          <p:cNvPr id="501" name="TextBox 6"/>
          <p:cNvSpPr/>
          <p:nvPr/>
        </p:nvSpPr>
        <p:spPr>
          <a:xfrm>
            <a:off x="576360" y="911520"/>
            <a:ext cx="7972560" cy="3751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1800" spc="-1" strike="noStrike">
                <a:solidFill>
                  <a:srgbClr val="000000"/>
                </a:solidFill>
                <a:latin typeface="Aptos"/>
              </a:rPr>
              <a:t>fast Lissajous Daisy scan, motion, and power use</a:t>
            </a:r>
            <a:endParaRPr b="0" lang="en-GB" sz="1800" spc="-1" strike="noStrike">
              <a:solidFill>
                <a:srgbClr val="000000"/>
              </a:solidFill>
              <a:latin typeface="Calibri"/>
            </a:endParaRPr>
          </a:p>
        </p:txBody>
      </p:sp>
      <p:sp>
        <p:nvSpPr>
          <p:cNvPr id="502" name="TextBox 8"/>
          <p:cNvSpPr/>
          <p:nvPr/>
        </p:nvSpPr>
        <p:spPr>
          <a:xfrm>
            <a:off x="2360520" y="5724360"/>
            <a:ext cx="4808160" cy="363960"/>
          </a:xfrm>
          <a:prstGeom prst="rect">
            <a:avLst/>
          </a:prstGeom>
          <a:noFill/>
          <a:ln w="1270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rgbClr val="000000"/>
                </a:solidFill>
                <a:latin typeface="Aptos"/>
              </a:rPr>
              <a:t>See Kiselev et al. (2024SPIE13094E..0EK)</a:t>
            </a:r>
            <a:endParaRPr b="0" lang="en-GB"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22" name="PlaceHolder 1"/>
          <p:cNvSpPr>
            <a:spLocks noGrp="1"/>
          </p:cNvSpPr>
          <p:nvPr>
            <p:ph type="title"/>
          </p:nvPr>
        </p:nvSpPr>
        <p:spPr>
          <a:xfrm>
            <a:off x="270720" y="212400"/>
            <a:ext cx="10530360" cy="763200"/>
          </a:xfrm>
          <a:prstGeom prst="rect">
            <a:avLst/>
          </a:prstGeom>
          <a:noFill/>
          <a:ln w="0">
            <a:noFill/>
          </a:ln>
        </p:spPr>
        <p:txBody>
          <a:bodyPr lIns="91440" rIns="91440" tIns="91440" bIns="91440" anchor="t">
            <a:noAutofit/>
          </a:bodyPr>
          <a:p>
            <a:pPr indent="0" defTabSz="914400">
              <a:lnSpc>
                <a:spcPct val="90000"/>
              </a:lnSpc>
              <a:buNone/>
            </a:pPr>
            <a:r>
              <a:rPr b="0" lang="en-US" sz="3600" spc="-1" strike="noStrike">
                <a:solidFill>
                  <a:schemeClr val="dk1"/>
                </a:solidFill>
                <a:latin typeface="Aptos Display"/>
              </a:rPr>
              <a:t>Completing our ability to map the multiwavelength sky</a:t>
            </a:r>
            <a:endParaRPr b="0" lang="en-IT" sz="3600" spc="-1" strike="noStrike">
              <a:solidFill>
                <a:schemeClr val="dk1"/>
              </a:solidFill>
              <a:latin typeface="Aptos"/>
            </a:endParaRPr>
          </a:p>
        </p:txBody>
      </p:sp>
      <p:pic>
        <p:nvPicPr>
          <p:cNvPr id="223" name="Picture 2" descr="first light IR images from NASA's SPHEREx, https://www.nasa.gov/missions/spherex/nasas-spherex-takes-first-images-preps-to-study-millions-of-galaxies/&#10;"/>
          <p:cNvPicPr/>
          <p:nvPr/>
        </p:nvPicPr>
        <p:blipFill>
          <a:blip r:embed="rId1"/>
          <a:stretch/>
        </p:blipFill>
        <p:spPr>
          <a:xfrm>
            <a:off x="2842920" y="1198800"/>
            <a:ext cx="3416760" cy="1839960"/>
          </a:xfrm>
          <a:prstGeom prst="rect">
            <a:avLst/>
          </a:prstGeom>
          <a:noFill/>
          <a:ln w="0">
            <a:noFill/>
          </a:ln>
        </p:spPr>
      </p:pic>
      <p:sp>
        <p:nvSpPr>
          <p:cNvPr id="224" name="TextBox 19"/>
          <p:cNvSpPr/>
          <p:nvPr/>
        </p:nvSpPr>
        <p:spPr>
          <a:xfrm>
            <a:off x="2818800" y="3004200"/>
            <a:ext cx="3416760" cy="101664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First light IR (0.75-5 micron) images from NASA's Spectro-Photometer for the History of the Universe, Epoch of Reionization, and Ices Explorer (SPHEREx). </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Credit: </a:t>
            </a:r>
            <a:r>
              <a:rPr b="0" lang="en-US" sz="1000" spc="-1" strike="noStrike">
                <a:solidFill>
                  <a:schemeClr val="lt2">
                    <a:lumMod val="10000"/>
                  </a:schemeClr>
                </a:solidFill>
                <a:latin typeface="Aptos"/>
                <a:hlinkClick r:id="rId2"/>
              </a:rPr>
              <a:t>https://www.nasa.gov/missions/spherex/nasas-spherex-takes-first-images-preps-to-study-millions-of-galaxies/</a:t>
            </a:r>
            <a:r>
              <a:rPr b="0" lang="en-US" sz="1000" spc="-1" strike="noStrike">
                <a:solidFill>
                  <a:schemeClr val="lt2">
                    <a:lumMod val="10000"/>
                  </a:schemeClr>
                </a:solidFill>
                <a:latin typeface="Aptos"/>
              </a:rPr>
              <a:t> </a:t>
            </a:r>
            <a:endParaRPr b="0" lang="en-GB" sz="1000" spc="-1" strike="noStrike">
              <a:solidFill>
                <a:srgbClr val="000000"/>
              </a:solidFill>
              <a:latin typeface="Calibri"/>
            </a:endParaRPr>
          </a:p>
        </p:txBody>
      </p:sp>
      <p:pic>
        <p:nvPicPr>
          <p:cNvPr id="225" name="Picture 6" descr="A picture of radio galaxies in the sky that look like tens of white and pink specks of paint spread over a dark canvas. "/>
          <p:cNvPicPr/>
          <p:nvPr/>
        </p:nvPicPr>
        <p:blipFill>
          <a:blip r:embed="rId3"/>
          <a:stretch/>
        </p:blipFill>
        <p:spPr>
          <a:xfrm>
            <a:off x="7920" y="1168200"/>
            <a:ext cx="2639880" cy="2344320"/>
          </a:xfrm>
          <a:prstGeom prst="rect">
            <a:avLst/>
          </a:prstGeom>
          <a:noFill/>
          <a:ln w="0">
            <a:noFill/>
          </a:ln>
        </p:spPr>
      </p:pic>
      <p:sp>
        <p:nvSpPr>
          <p:cNvPr id="226" name="TextBox 23"/>
          <p:cNvSpPr/>
          <p:nvPr/>
        </p:nvSpPr>
        <p:spPr>
          <a:xfrm>
            <a:off x="0" y="3602520"/>
            <a:ext cx="2434320" cy="711360"/>
          </a:xfrm>
          <a:prstGeom prst="rect">
            <a:avLst/>
          </a:prstGeom>
          <a:solidFill>
            <a:schemeClr val="bg1">
              <a:alpha val="58000"/>
            </a:schemeClr>
          </a:solid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First light SKA-Low image (~25 sq. deg). Credit: </a:t>
            </a:r>
            <a:r>
              <a:rPr b="0" lang="en-US" sz="1000" spc="-1" strike="noStrike">
                <a:solidFill>
                  <a:schemeClr val="lt2">
                    <a:lumMod val="10000"/>
                  </a:schemeClr>
                </a:solidFill>
                <a:latin typeface="Aptos"/>
                <a:hlinkClick r:id="rId4"/>
              </a:rPr>
              <a:t>https://www.skao.int/en/news/621/ska-low-first-glimpse-universe</a:t>
            </a:r>
            <a:r>
              <a:rPr b="0" lang="en-US" sz="1000" spc="-1" strike="noStrike">
                <a:solidFill>
                  <a:schemeClr val="lt2">
                    <a:lumMod val="10000"/>
                  </a:schemeClr>
                </a:solidFill>
                <a:latin typeface="Aptos"/>
              </a:rPr>
              <a:t> </a:t>
            </a:r>
            <a:endParaRPr b="0" lang="en-GB" sz="1000" spc="-1" strike="noStrike">
              <a:solidFill>
                <a:srgbClr val="000000"/>
              </a:solidFill>
              <a:latin typeface="Calibri"/>
            </a:endParaRPr>
          </a:p>
        </p:txBody>
      </p:sp>
      <p:pic>
        <p:nvPicPr>
          <p:cNvPr id="227" name="Picture 10" descr=""/>
          <p:cNvPicPr/>
          <p:nvPr/>
        </p:nvPicPr>
        <p:blipFill>
          <a:blip r:embed="rId5"/>
          <a:stretch/>
        </p:blipFill>
        <p:spPr>
          <a:xfrm>
            <a:off x="9795600" y="938160"/>
            <a:ext cx="2125440" cy="1950840"/>
          </a:xfrm>
          <a:prstGeom prst="rect">
            <a:avLst/>
          </a:prstGeom>
          <a:noFill/>
          <a:ln w="0">
            <a:noFill/>
          </a:ln>
        </p:spPr>
      </p:pic>
      <p:sp>
        <p:nvSpPr>
          <p:cNvPr id="228" name="TextBox 24"/>
          <p:cNvSpPr/>
          <p:nvPr/>
        </p:nvSpPr>
        <p:spPr>
          <a:xfrm>
            <a:off x="9845280" y="2893680"/>
            <a:ext cx="2315160" cy="101664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Chandra X-ray observatory mosaic of 16’x16’pointings on the Perseus Cluster. Credit: NASA/CXC/GSFC/ S.A.Walker, et al. </a:t>
            </a:r>
            <a:r>
              <a:rPr b="0" lang="en-US" sz="1000" spc="-1" strike="noStrike" u="sng">
                <a:solidFill>
                  <a:schemeClr val="lt2">
                    <a:lumMod val="10000"/>
                  </a:schemeClr>
                </a:solidFill>
                <a:uFillTx/>
                <a:latin typeface="Aptos"/>
                <a:hlinkClick r:id="rId6"/>
              </a:rPr>
              <a:t>https://chandra.harvard.edu/photo/2017/perseus/</a:t>
            </a:r>
            <a:r>
              <a:rPr b="0" lang="en-US" sz="1000" spc="-1" strike="noStrike">
                <a:solidFill>
                  <a:schemeClr val="lt2">
                    <a:lumMod val="10000"/>
                  </a:schemeClr>
                </a:solidFill>
                <a:latin typeface="Aptos"/>
              </a:rPr>
              <a:t>  </a:t>
            </a:r>
            <a:endParaRPr b="0" lang="en-GB" sz="1000" spc="-1" strike="noStrike">
              <a:solidFill>
                <a:srgbClr val="000000"/>
              </a:solidFill>
              <a:latin typeface="Calibri"/>
            </a:endParaRPr>
          </a:p>
        </p:txBody>
      </p:sp>
      <p:pic>
        <p:nvPicPr>
          <p:cNvPr id="229" name="Picture 2" descr=""/>
          <p:cNvPicPr/>
          <p:nvPr/>
        </p:nvPicPr>
        <p:blipFill>
          <a:blip r:embed="rId7"/>
          <a:stretch/>
        </p:blipFill>
        <p:spPr>
          <a:xfrm>
            <a:off x="6363720" y="1180440"/>
            <a:ext cx="3227760" cy="1690200"/>
          </a:xfrm>
          <a:prstGeom prst="rect">
            <a:avLst/>
          </a:prstGeom>
          <a:noFill/>
          <a:ln w="0">
            <a:noFill/>
          </a:ln>
        </p:spPr>
      </p:pic>
      <p:sp>
        <p:nvSpPr>
          <p:cNvPr id="230" name="TextBox 3"/>
          <p:cNvSpPr/>
          <p:nvPr/>
        </p:nvSpPr>
        <p:spPr>
          <a:xfrm>
            <a:off x="6312600" y="2799000"/>
            <a:ext cx="3243240" cy="116928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Dark Energy Survey (DES) has a 2.2 deg wide instantaneous field of view. </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Credit: Dark Energy Survey/DOE/FNAL/DECam/CTIO/NOIRLab/NSF/AURA </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Acknowledgments: T.A. Rector (University of Alaska Anchorage/NSF NOIRLab), J. Miller, M. Zamani &amp; D. de Martin (NSF NOIRLab)</a:t>
            </a:r>
            <a:endParaRPr b="0" lang="en-GB" sz="1000" spc="-1" strike="noStrike">
              <a:solidFill>
                <a:srgbClr val="000000"/>
              </a:solidFill>
              <a:latin typeface="Calibri"/>
            </a:endParaRPr>
          </a:p>
        </p:txBody>
      </p:sp>
      <p:pic>
        <p:nvPicPr>
          <p:cNvPr id="231" name="Picture 4" descr="Figure 11: Illustration of the focal plane array (image credit: LSST collaboration)"/>
          <p:cNvPicPr/>
          <p:nvPr/>
        </p:nvPicPr>
        <p:blipFill>
          <a:blip r:embed="rId8"/>
          <a:stretch/>
        </p:blipFill>
        <p:spPr>
          <a:xfrm>
            <a:off x="2818800" y="4189680"/>
            <a:ext cx="2781360" cy="2408760"/>
          </a:xfrm>
          <a:prstGeom prst="rect">
            <a:avLst/>
          </a:prstGeom>
          <a:noFill/>
          <a:ln w="0">
            <a:noFill/>
          </a:ln>
        </p:spPr>
      </p:pic>
      <p:sp>
        <p:nvSpPr>
          <p:cNvPr id="232" name="TextBox 4"/>
          <p:cNvSpPr/>
          <p:nvPr/>
        </p:nvSpPr>
        <p:spPr>
          <a:xfrm>
            <a:off x="5600520" y="4179960"/>
            <a:ext cx="3243240" cy="5587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000" spc="-1" strike="noStrike">
                <a:solidFill>
                  <a:schemeClr val="lt2">
                    <a:lumMod val="10000"/>
                  </a:schemeClr>
                </a:solidFill>
                <a:latin typeface="Aptos"/>
              </a:rPr>
              <a:t>Rubin Observatory will cover 9.6 deg</a:t>
            </a:r>
            <a:r>
              <a:rPr b="0" lang="en-US" sz="1000" spc="-1" strike="noStrike" baseline="30000">
                <a:solidFill>
                  <a:schemeClr val="lt2">
                    <a:lumMod val="10000"/>
                  </a:schemeClr>
                </a:solidFill>
                <a:latin typeface="Aptos"/>
              </a:rPr>
              <a:t>2</a:t>
            </a:r>
            <a:r>
              <a:rPr b="0" lang="en-US" sz="1000" spc="-1" strike="noStrike">
                <a:solidFill>
                  <a:schemeClr val="lt2">
                    <a:lumMod val="10000"/>
                  </a:schemeClr>
                </a:solidFill>
                <a:latin typeface="Aptos"/>
              </a:rPr>
              <a:t> per pointing</a:t>
            </a:r>
            <a:endParaRPr b="0" lang="en-GB" sz="1000" spc="-1" strike="noStrike">
              <a:solidFill>
                <a:srgbClr val="000000"/>
              </a:solidFill>
              <a:latin typeface="Calibri"/>
            </a:endParaRPr>
          </a:p>
          <a:p>
            <a:pPr defTabSz="2438280">
              <a:lnSpc>
                <a:spcPct val="100000"/>
              </a:lnSpc>
              <a:tabLst>
                <a:tab algn="l" pos="0"/>
              </a:tabLst>
            </a:pPr>
            <a:r>
              <a:rPr b="0" lang="en-US" sz="1000" spc="-1" strike="noStrike">
                <a:solidFill>
                  <a:schemeClr val="lt2">
                    <a:lumMod val="10000"/>
                  </a:schemeClr>
                </a:solidFill>
                <a:latin typeface="Aptos"/>
              </a:rPr>
              <a:t>Credit: </a:t>
            </a:r>
            <a:r>
              <a:rPr b="0" lang="en-US" sz="1000" spc="-1" strike="noStrike" u="sng">
                <a:solidFill>
                  <a:schemeClr val="lt2">
                    <a:lumMod val="10000"/>
                  </a:schemeClr>
                </a:solidFill>
                <a:uFillTx/>
                <a:latin typeface="Aptos"/>
                <a:hlinkClick r:id="rId9"/>
              </a:rPr>
              <a:t>https://directory.eoportal.org/other-space-activities/rubin-observatory#focal-plane</a:t>
            </a:r>
            <a:endParaRPr b="0" lang="en-GB" sz="1000" spc="-1" strike="noStrike">
              <a:solidFill>
                <a:srgbClr val="000000"/>
              </a:solidFill>
              <a:latin typeface="Calibri"/>
            </a:endParaRPr>
          </a:p>
        </p:txBody>
      </p:sp>
      <p:pic>
        <p:nvPicPr>
          <p:cNvPr id="233" name="Picture 6" descr="Die Milchstraße funkelt hell über ALMA"/>
          <p:cNvPicPr/>
          <p:nvPr/>
        </p:nvPicPr>
        <p:blipFill>
          <a:blip r:embed="rId10"/>
          <a:stretch/>
        </p:blipFill>
        <p:spPr>
          <a:xfrm>
            <a:off x="9967680" y="4036320"/>
            <a:ext cx="1641600" cy="2462400"/>
          </a:xfrm>
          <a:prstGeom prst="rect">
            <a:avLst/>
          </a:prstGeom>
          <a:noFill/>
          <a:ln w="0">
            <a:noFill/>
          </a:ln>
        </p:spPr>
      </p:pic>
      <p:pic>
        <p:nvPicPr>
          <p:cNvPr id="234" name="Picture 5" descr=""/>
          <p:cNvPicPr/>
          <p:nvPr/>
        </p:nvPicPr>
        <p:blipFill>
          <a:blip r:embed="rId11"/>
          <a:stretch/>
        </p:blipFill>
        <p:spPr>
          <a:xfrm>
            <a:off x="3200760" y="1644480"/>
            <a:ext cx="4977720" cy="3736080"/>
          </a:xfrm>
          <a:prstGeom prst="rect">
            <a:avLst/>
          </a:prstGeom>
          <a:noFill/>
          <a:ln w="0">
            <a:solidFill>
              <a:srgbClr val="4ea72e"/>
            </a:solidFill>
          </a:ln>
          <a:effectLst>
            <a:outerShdw algn="l" blurRad="50760" dist="38160" rotWithShape="0">
              <a:srgbClr val="000000">
                <a:alpha val="40000"/>
              </a:srgbClr>
            </a:outerShdw>
          </a:effectLst>
        </p:spPr>
      </p:pic>
      <p:sp>
        <p:nvSpPr>
          <p:cNvPr id="235" name="TextBox 6"/>
          <p:cNvSpPr/>
          <p:nvPr/>
        </p:nvSpPr>
        <p:spPr>
          <a:xfrm>
            <a:off x="3200760" y="5356080"/>
            <a:ext cx="4977720" cy="516600"/>
          </a:xfrm>
          <a:prstGeom prst="rect">
            <a:avLst/>
          </a:prstGeom>
          <a:solidFill>
            <a:srgbClr val="ffffff"/>
          </a:solidFill>
          <a:ln>
            <a:solidFill>
              <a:srgbClr val="e97132"/>
            </a:solidFill>
          </a:ln>
        </p:spPr>
        <p:style>
          <a:lnRef idx="2">
            <a:schemeClr val="accent2"/>
          </a:lnRef>
          <a:fillRef idx="1">
            <a:schemeClr val="lt1"/>
          </a:fillRef>
          <a:effectRef idx="0">
            <a:schemeClr val="accent2"/>
          </a:effectRef>
          <a:fontRef idx="minor"/>
        </p:style>
        <p:txBody>
          <a:bodyPr lIns="90000" rIns="90000" tIns="45000" bIns="45000" anchor="t">
            <a:spAutoFit/>
          </a:bodyPr>
          <a:p>
            <a:pPr marL="60480" defTabSz="914400">
              <a:lnSpc>
                <a:spcPct val="100000"/>
              </a:lnSpc>
              <a:tabLst>
                <a:tab algn="l" pos="0"/>
              </a:tabLst>
            </a:pPr>
            <a:r>
              <a:rPr b="0" lang="en-US" sz="1400" spc="-1" strike="noStrike">
                <a:solidFill>
                  <a:schemeClr val="dk1"/>
                </a:solidFill>
                <a:latin typeface="Aptos"/>
              </a:rPr>
              <a:t>Plot above shows the resolutions and frequency coverages across many bands for several degree-scale facilities vs a galaxy at z=6</a:t>
            </a:r>
            <a:endParaRPr b="0" lang="en-GB" sz="1400" spc="-1" strike="noStrike">
              <a:solidFill>
                <a:srgbClr val="000000"/>
              </a:solidFill>
              <a:latin typeface="Calibri"/>
            </a:endParaRPr>
          </a:p>
        </p:txBody>
      </p:sp>
      <p:sp>
        <p:nvSpPr>
          <p:cNvPr id="236" name="Text Placeholder 15"/>
          <p:cNvSpPr/>
          <p:nvPr/>
        </p:nvSpPr>
        <p:spPr>
          <a:xfrm>
            <a:off x="7920" y="4403880"/>
            <a:ext cx="2434320" cy="1475640"/>
          </a:xfrm>
          <a:prstGeom prst="rect">
            <a:avLst/>
          </a:prstGeom>
          <a:solidFill>
            <a:srgbClr val="ffc000"/>
          </a:solidFill>
          <a:ln w="0">
            <a:noFill/>
          </a:ln>
        </p:spPr>
        <p:style>
          <a:lnRef idx="0"/>
          <a:fillRef idx="0"/>
          <a:effectRef idx="0"/>
          <a:fontRef idx="minor"/>
        </p:style>
        <p:txBody>
          <a:bodyPr numCol="1" spcCol="0" tIns="91440" bIns="91440" anchor="t">
            <a:noAutofit/>
          </a:bodyPr>
          <a:p>
            <a:pPr marL="152280" defTabSz="914400">
              <a:lnSpc>
                <a:spcPct val="90000"/>
              </a:lnSpc>
              <a:tabLst>
                <a:tab algn="l" pos="0"/>
              </a:tabLst>
            </a:pPr>
            <a:r>
              <a:rPr b="0" i="1" lang="en-US" sz="1600" spc="-1" strike="noStrike">
                <a:solidFill>
                  <a:schemeClr val="dk1"/>
                </a:solidFill>
                <a:latin typeface="Aptos"/>
              </a:rPr>
              <a:t>We can image ~degree fields across the sky with few arcsec resolution at every wavelength </a:t>
            </a:r>
            <a:r>
              <a:rPr b="1" i="1" lang="en-US" sz="1600" spc="-1" strike="noStrike">
                <a:solidFill>
                  <a:schemeClr val="dk1"/>
                </a:solidFill>
                <a:latin typeface="Aptos"/>
              </a:rPr>
              <a:t>except the submm</a:t>
            </a:r>
            <a:r>
              <a:rPr b="0" i="1" lang="en-US" sz="1600" spc="-1" strike="noStrike">
                <a:solidFill>
                  <a:schemeClr val="dk1"/>
                </a:solidFill>
                <a:latin typeface="Aptos"/>
              </a:rPr>
              <a:t>!</a:t>
            </a:r>
            <a:endParaRPr b="0" lang="en-GB" sz="1600" spc="-1" strike="noStrike">
              <a:solidFill>
                <a:srgbClr val="000000"/>
              </a:solidFill>
              <a:latin typeface="Calibri"/>
            </a:endParaRPr>
          </a:p>
        </p:txBody>
      </p:sp>
      <p:sp>
        <p:nvSpPr>
          <p:cNvPr id="237" name="TextBox 9"/>
          <p:cNvSpPr/>
          <p:nvPr/>
        </p:nvSpPr>
        <p:spPr>
          <a:xfrm>
            <a:off x="8569080" y="4258080"/>
            <a:ext cx="1432440" cy="20221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defTabSz="2438280">
              <a:lnSpc>
                <a:spcPct val="100000"/>
              </a:lnSpc>
              <a:tabLst>
                <a:tab algn="l" pos="0"/>
              </a:tabLst>
            </a:pPr>
            <a:r>
              <a:rPr b="0" lang="en-US" sz="1400" spc="-1" strike="noStrike">
                <a:solidFill>
                  <a:schemeClr val="lt2">
                    <a:lumMod val="10000"/>
                  </a:schemeClr>
                </a:solidFill>
                <a:latin typeface="Aptos"/>
              </a:rPr>
              <a:t>ALMA, </a:t>
            </a:r>
            <a:r>
              <a:rPr b="0" lang="en-US" sz="1400" spc="-1" strike="noStrike">
                <a:solidFill>
                  <a:srgbClr val="ff0000"/>
                </a:solidFill>
                <a:latin typeface="Aptos"/>
              </a:rPr>
              <a:t>&lt; 1’ </a:t>
            </a:r>
            <a:r>
              <a:rPr b="0" lang="en-US" sz="1400" spc="-1" strike="noStrike">
                <a:solidFill>
                  <a:schemeClr val="lt2">
                    <a:lumMod val="10000"/>
                  </a:schemeClr>
                </a:solidFill>
                <a:latin typeface="Aptos"/>
              </a:rPr>
              <a:t>field at 90 GHz,</a:t>
            </a:r>
            <a:r>
              <a:rPr b="0" lang="en-US" sz="1400" spc="-1" strike="noStrike">
                <a:solidFill>
                  <a:srgbClr val="ff0000"/>
                </a:solidFill>
                <a:latin typeface="Aptos"/>
              </a:rPr>
              <a:t> &lt; 10” </a:t>
            </a:r>
            <a:r>
              <a:rPr b="0" lang="en-US" sz="1400" spc="-1" strike="noStrike">
                <a:solidFill>
                  <a:schemeClr val="lt2">
                    <a:lumMod val="10000"/>
                  </a:schemeClr>
                </a:solidFill>
                <a:latin typeface="Aptos"/>
              </a:rPr>
              <a:t>field at &gt;500 GHz.</a:t>
            </a:r>
            <a:r>
              <a:rPr b="1" lang="en-US" sz="1400" spc="-1" strike="noStrike">
                <a:solidFill>
                  <a:schemeClr val="lt2">
                    <a:lumMod val="10000"/>
                  </a:schemeClr>
                </a:solidFill>
                <a:latin typeface="Aptos"/>
              </a:rPr>
              <a:t> Cannot map significant areas!</a:t>
            </a:r>
            <a:endParaRPr b="0" lang="en-GB" sz="1400" spc="-1" strike="noStrike">
              <a:solidFill>
                <a:srgbClr val="000000"/>
              </a:solidFill>
              <a:latin typeface="Calibri"/>
            </a:endParaRPr>
          </a:p>
          <a:p>
            <a:pPr defTabSz="2438280">
              <a:lnSpc>
                <a:spcPct val="100000"/>
              </a:lnSpc>
              <a:tabLst>
                <a:tab algn="l" pos="0"/>
              </a:tabLst>
            </a:pPr>
            <a:br>
              <a:rPr sz="1400"/>
            </a:br>
            <a:r>
              <a:rPr b="0" lang="en-US" sz="1400" spc="-1" strike="noStrike">
                <a:solidFill>
                  <a:schemeClr val="lt2">
                    <a:lumMod val="10000"/>
                  </a:schemeClr>
                </a:solidFill>
                <a:latin typeface="Aptos"/>
              </a:rPr>
              <a:t>Photo Credit: ESO/B. Tafreshi</a:t>
            </a:r>
            <a:endParaRPr b="0" lang="en-GB" sz="1400" spc="-1" strike="noStrike">
              <a:solidFill>
                <a:srgbClr val="000000"/>
              </a:solidFill>
              <a:latin typeface="Calibri"/>
            </a:endParaRPr>
          </a:p>
        </p:txBody>
      </p:sp>
      <p:sp>
        <p:nvSpPr>
          <p:cNvPr id="238" name="Rectangle 10"/>
          <p:cNvSpPr/>
          <p:nvPr/>
        </p:nvSpPr>
        <p:spPr>
          <a:xfrm>
            <a:off x="8561160" y="3915360"/>
            <a:ext cx="3223800" cy="2826720"/>
          </a:xfrm>
          <a:prstGeom prst="rect">
            <a:avLst/>
          </a:prstGeom>
          <a:noFill/>
          <a:ln>
            <a:solidFill>
              <a:srgbClr val="c00000"/>
            </a:solidFill>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endParaRPr b="0" lang="en-US" sz="1800" spc="-1" strike="noStrike">
              <a:solidFill>
                <a:srgbClr val="000000"/>
              </a:solidFill>
              <a:latin typeface="Aptos"/>
            </a:endParaRPr>
          </a:p>
        </p:txBody>
      </p:sp>
      <p:sp>
        <p:nvSpPr>
          <p:cNvPr id="3" name="PlaceHolder 2"/>
          <p:cNvSpPr>
            <a:spLocks noGrp="1"/>
          </p:cNvSpPr>
          <p:nvPr>
            <p:ph type="sldNum" idx="3"/>
          </p:nvPr>
        </p:nvSpPr>
        <p:spPr/>
        <p:txBody>
          <a:bodyPr/>
          <a:p>
            <a:fld id="{26ED314E-9A1A-4643-A4DA-8E17D3AD6792}" type="slidenum">
              <a:t>3</a:t>
            </a:fld>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repl">
                                        <p:cTn id="7" dur="500" fill="hold"/>
                                        <p:tgtEl>
                                          <p:spTgt spid="234"/>
                                        </p:tgtEl>
                                        <p:attrNameLst>
                                          <p:attrName>ppt_x</p:attrName>
                                        </p:attrNameLst>
                                      </p:cBhvr>
                                      <p:tavLst>
                                        <p:tav tm="0">
                                          <p:val>
                                            <p:strVal val="#ppt_x"/>
                                          </p:val>
                                        </p:tav>
                                        <p:tav tm="100000">
                                          <p:val>
                                            <p:strVal val="#ppt_x"/>
                                          </p:val>
                                        </p:tav>
                                      </p:tavLst>
                                    </p:anim>
                                    <p:anim calcmode="lin" valueType="num">
                                      <p:cBhvr additive="repl">
                                        <p:cTn id="8" dur="500" fill="hold"/>
                                        <p:tgtEl>
                                          <p:spTgt spid="234"/>
                                        </p:tgtEl>
                                        <p:attrNameLst>
                                          <p:attrName>ppt_y</p:attrName>
                                        </p:attrNameLst>
                                      </p:cBhvr>
                                      <p:tavLst>
                                        <p:tav tm="0">
                                          <p:val>
                                            <p:strVal val="1+#ppt_h/2"/>
                                          </p:val>
                                        </p:tav>
                                        <p:tav tm="100000">
                                          <p:val>
                                            <p:strVal val="#ppt_y"/>
                                          </p:val>
                                        </p:tav>
                                      </p:tavLst>
                                    </p:anim>
                                  </p:childTnLst>
                                </p:cTn>
                              </p:par>
                              <p:par>
                                <p:cTn id="9" nodeType="withEffect" fill="hold" presetClass="entr" presetID="2" presetSubtype="4">
                                  <p:stCondLst>
                                    <p:cond delay="0"/>
                                  </p:stCondLst>
                                  <p:childTnLst>
                                    <p:set>
                                      <p:cBhvr>
                                        <p:cTn id="10" dur="1" fill="hold">
                                          <p:stCondLst>
                                            <p:cond delay="0"/>
                                          </p:stCondLst>
                                        </p:cTn>
                                        <p:tgtEl>
                                          <p:spTgt spid="235"/>
                                        </p:tgtEl>
                                        <p:attrNameLst>
                                          <p:attrName>style.visibility</p:attrName>
                                        </p:attrNameLst>
                                      </p:cBhvr>
                                      <p:to>
                                        <p:strVal val="visible"/>
                                      </p:to>
                                    </p:set>
                                    <p:anim calcmode="lin" valueType="num">
                                      <p:cBhvr additive="repl">
                                        <p:cTn id="11" dur="500" fill="hold"/>
                                        <p:tgtEl>
                                          <p:spTgt spid="235"/>
                                        </p:tgtEl>
                                        <p:attrNameLst>
                                          <p:attrName>ppt_x</p:attrName>
                                        </p:attrNameLst>
                                      </p:cBhvr>
                                      <p:tavLst>
                                        <p:tav tm="0">
                                          <p:val>
                                            <p:strVal val="#ppt_x"/>
                                          </p:val>
                                        </p:tav>
                                        <p:tav tm="100000">
                                          <p:val>
                                            <p:strVal val="#ppt_x"/>
                                          </p:val>
                                        </p:tav>
                                      </p:tavLst>
                                    </p:anim>
                                    <p:anim calcmode="lin" valueType="num">
                                      <p:cBhvr additive="repl">
                                        <p:cTn id="12" dur="5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PlaceHolder 1"/>
          <p:cNvSpPr>
            <a:spLocks noGrp="1"/>
          </p:cNvSpPr>
          <p:nvPr>
            <p:ph type="title"/>
          </p:nvPr>
        </p:nvSpPr>
        <p:spPr>
          <a:xfrm>
            <a:off x="336600" y="412920"/>
            <a:ext cx="11714760" cy="312120"/>
          </a:xfrm>
          <a:prstGeom prst="rect">
            <a:avLst/>
          </a:prstGeom>
          <a:noFill/>
          <a:ln w="0">
            <a:noFill/>
          </a:ln>
        </p:spPr>
        <p:txBody>
          <a:bodyPr lIns="91440" rIns="91440" tIns="45720" bIns="45720" anchor="ctr">
            <a:normAutofit fontScale="40000" lnSpcReduction="20000"/>
          </a:bodyPr>
          <a:p>
            <a:pPr indent="0" defTabSz="914400">
              <a:lnSpc>
                <a:spcPct val="90000"/>
              </a:lnSpc>
              <a:buNone/>
            </a:pPr>
            <a:r>
              <a:rPr b="0" lang="en-US" sz="4400" spc="-1" strike="noStrike">
                <a:solidFill>
                  <a:schemeClr val="dk1"/>
                </a:solidFill>
                <a:latin typeface="Aptos Display"/>
              </a:rPr>
              <a:t>WP3 + WP7: braking energy recovery system</a:t>
            </a:r>
            <a:endParaRPr b="0" lang="en-IT" sz="4400" spc="-1" strike="noStrike">
              <a:solidFill>
                <a:schemeClr val="dk1"/>
              </a:solidFill>
              <a:latin typeface="Aptos"/>
            </a:endParaRPr>
          </a:p>
        </p:txBody>
      </p:sp>
      <p:sp>
        <p:nvSpPr>
          <p:cNvPr id="504" name="PlaceHolder 2"/>
          <p:cNvSpPr>
            <a:spLocks noGrp="1"/>
          </p:cNvSpPr>
          <p:nvPr>
            <p:ph type="sldNum" idx="8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de-DE" sz="1200" spc="-1" strike="noStrike">
                <a:solidFill>
                  <a:schemeClr val="dk1">
                    <a:tint val="82000"/>
                  </a:schemeClr>
                </a:solidFill>
                <a:latin typeface="Aptos"/>
              </a:defRPr>
            </a:lvl1pPr>
          </a:lstStyle>
          <a:p>
            <a:pPr indent="0" algn="r" defTabSz="914400">
              <a:lnSpc>
                <a:spcPct val="100000"/>
              </a:lnSpc>
              <a:buNone/>
            </a:pPr>
            <a:fld id="{68F24B26-04F6-4CD3-9F59-22E5AF21507C}" type="slidenum">
              <a:rPr b="0" lang="de-DE"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sp>
        <p:nvSpPr>
          <p:cNvPr id="505" name="TextBox 6"/>
          <p:cNvSpPr/>
          <p:nvPr/>
        </p:nvSpPr>
        <p:spPr>
          <a:xfrm>
            <a:off x="576360" y="911520"/>
            <a:ext cx="7972560" cy="37512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1800" spc="-1" strike="noStrike">
                <a:solidFill>
                  <a:srgbClr val="000000"/>
                </a:solidFill>
                <a:latin typeface="Aptos"/>
              </a:rPr>
              <a:t>fast Lissajous Daisy scan, motion, and power use</a:t>
            </a:r>
            <a:endParaRPr b="0" lang="en-GB" sz="1800" spc="-1" strike="noStrike">
              <a:solidFill>
                <a:srgbClr val="000000"/>
              </a:solidFill>
              <a:latin typeface="Calibri"/>
            </a:endParaRPr>
          </a:p>
        </p:txBody>
      </p:sp>
      <p:sp>
        <p:nvSpPr>
          <p:cNvPr id="506" name="TextBox 8"/>
          <p:cNvSpPr/>
          <p:nvPr/>
        </p:nvSpPr>
        <p:spPr>
          <a:xfrm>
            <a:off x="3128400" y="6016680"/>
            <a:ext cx="10026720" cy="363960"/>
          </a:xfrm>
          <a:prstGeom prst="rect">
            <a:avLst/>
          </a:prstGeom>
          <a:noFill/>
          <a:ln w="1270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rgbClr val="000000"/>
                </a:solidFill>
                <a:latin typeface="Aptos"/>
              </a:rPr>
              <a:t>See Kiselev et al. (2024SPIE13094E..0EK)</a:t>
            </a:r>
            <a:endParaRPr b="0" lang="en-GB" sz="1800" spc="-1" strike="noStrike">
              <a:solidFill>
                <a:srgbClr val="000000"/>
              </a:solidFill>
              <a:latin typeface="Calibri"/>
            </a:endParaRPr>
          </a:p>
        </p:txBody>
      </p:sp>
      <p:pic>
        <p:nvPicPr>
          <p:cNvPr id="507" name="Picture 2" descr=""/>
          <p:cNvPicPr/>
          <p:nvPr/>
        </p:nvPicPr>
        <p:blipFill>
          <a:blip r:embed="rId1"/>
          <a:stretch/>
        </p:blipFill>
        <p:spPr>
          <a:xfrm>
            <a:off x="192600" y="1440720"/>
            <a:ext cx="10446480" cy="4587120"/>
          </a:xfrm>
          <a:prstGeom prst="rect">
            <a:avLst/>
          </a:prstGeom>
          <a:noFill/>
          <a:ln w="0">
            <a:noFill/>
          </a:ln>
        </p:spPr>
      </p:pic>
      <p:sp>
        <p:nvSpPr>
          <p:cNvPr id="508" name="TextBox 7"/>
          <p:cNvSpPr/>
          <p:nvPr/>
        </p:nvSpPr>
        <p:spPr>
          <a:xfrm>
            <a:off x="5415840" y="1420200"/>
            <a:ext cx="6180120" cy="1186920"/>
          </a:xfrm>
          <a:prstGeom prst="rect">
            <a:avLst/>
          </a:prstGeom>
          <a:noFill/>
          <a:ln w="1270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rgbClr val="000000"/>
                </a:solidFill>
                <a:latin typeface="Aptos"/>
              </a:rPr>
              <a:t>A simple modification to the standard drives can recover &gt;80% of the kinetic energy normally dissipated in braking! </a:t>
            </a:r>
            <a:endParaRPr b="0" lang="en-GB" sz="1800" spc="-1" strike="noStrike">
              <a:solidFill>
                <a:srgbClr val="000000"/>
              </a:solidFill>
              <a:latin typeface="Calibri"/>
            </a:endParaRPr>
          </a:p>
          <a:p>
            <a:pPr defTabSz="914400">
              <a:lnSpc>
                <a:spcPct val="100000"/>
              </a:lnSpc>
            </a:pPr>
            <a:r>
              <a:rPr b="0" lang="en-US" sz="1800" spc="-1" strike="noStrike">
                <a:solidFill>
                  <a:srgbClr val="000000"/>
                </a:solidFill>
                <a:latin typeface="Aptos"/>
              </a:rPr>
              <a:t>By pre-charging the supercapacitors, our system also offers power shaving capabilities.</a:t>
            </a:r>
            <a:endParaRPr b="0" lang="en-GB"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9" name="Picture 3" descr=""/>
          <p:cNvPicPr/>
          <p:nvPr/>
        </p:nvPicPr>
        <p:blipFill>
          <a:blip r:embed="rId1"/>
          <a:srcRect l="7695" t="4820" r="7001" b="7316"/>
          <a:stretch/>
        </p:blipFill>
        <p:spPr>
          <a:xfrm>
            <a:off x="2665800" y="-66960"/>
            <a:ext cx="6841440" cy="7047360"/>
          </a:xfrm>
          <a:prstGeom prst="rect">
            <a:avLst/>
          </a:prstGeom>
          <a:noFill/>
          <a:ln w="0">
            <a:noFill/>
          </a:ln>
        </p:spPr>
      </p:pic>
      <p:sp>
        <p:nvSpPr>
          <p:cNvPr id="510" name="TextBox 4"/>
          <p:cNvSpPr/>
          <p:nvPr/>
        </p:nvSpPr>
        <p:spPr>
          <a:xfrm>
            <a:off x="449280" y="3129840"/>
            <a:ext cx="2215800" cy="466560"/>
          </a:xfrm>
          <a:prstGeom prst="rect">
            <a:avLst/>
          </a:prstGeom>
          <a:noFill/>
          <a:ln w="12700">
            <a:noFill/>
          </a:ln>
        </p:spPr>
        <p:style>
          <a:lnRef idx="0"/>
          <a:fillRef idx="0"/>
          <a:effectRef idx="0"/>
          <a:fontRef idx="minor"/>
        </p:style>
        <p:txBody>
          <a:bodyPr numCol="1" spcCol="38160" horzOverflow="overflow" lIns="50760" rIns="50760" tIns="50760" bIns="50760" anchor="ctr">
            <a:spAutoFit/>
          </a:bodyPr>
          <a:p>
            <a:pPr algn="ctr" defTabSz="2438280">
              <a:lnSpc>
                <a:spcPct val="100000"/>
              </a:lnSpc>
              <a:tabLst>
                <a:tab algn="l" pos="0"/>
              </a:tabLst>
            </a:pPr>
            <a:r>
              <a:rPr b="0" lang="en-US" sz="2400" spc="-1" strike="noStrike">
                <a:solidFill>
                  <a:srgbClr val="5e5e5e"/>
                </a:solidFill>
                <a:latin typeface="Aptos"/>
              </a:rPr>
              <a:t>Thanks!</a:t>
            </a:r>
            <a:endParaRPr b="0" lang="en-GB"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11" name="Table 9"/>
          <p:cNvGraphicFramePr/>
          <p:nvPr/>
        </p:nvGraphicFramePr>
        <p:xfrm>
          <a:off x="157320" y="940680"/>
          <a:ext cx="4368240" cy="4557240"/>
        </p:xfrm>
        <a:graphic>
          <a:graphicData uri="http://schemas.openxmlformats.org/drawingml/2006/table">
            <a:tbl>
              <a:tblPr/>
              <a:tblGrid>
                <a:gridCol w="2448000"/>
                <a:gridCol w="1920240"/>
              </a:tblGrid>
              <a:tr h="244440">
                <a:tc>
                  <a:txBody>
                    <a:bodyPr anchor="t">
                      <a:noAutofit/>
                    </a:bodyPr>
                    <a:p>
                      <a:pPr defTabSz="914400">
                        <a:lnSpc>
                          <a:spcPct val="100000"/>
                        </a:lnSpc>
                      </a:pPr>
                      <a:r>
                        <a:rPr b="1" lang="en-US" sz="1100" spc="-1" strike="noStrike">
                          <a:solidFill>
                            <a:schemeClr val="lt1"/>
                          </a:solidFill>
                          <a:latin typeface="Aptos"/>
                        </a:rPr>
                        <a:t>Parameter</a:t>
                      </a:r>
                      <a:endParaRPr b="0" lang="en-GB" sz="1100" spc="-1" strike="noStrike">
                        <a:solidFill>
                          <a:srgbClr val="ffffff"/>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a66500"/>
                    </a:solidFill>
                  </a:tcPr>
                </a:tc>
                <a:tc>
                  <a:txBody>
                    <a:bodyPr anchor="t">
                      <a:noAutofit/>
                    </a:bodyPr>
                    <a:p>
                      <a:pPr algn="ctr" defTabSz="914400">
                        <a:lnSpc>
                          <a:spcPct val="100000"/>
                        </a:lnSpc>
                        <a:tabLst>
                          <a:tab algn="l" pos="0"/>
                        </a:tabLst>
                      </a:pPr>
                      <a:r>
                        <a:rPr b="1" lang="en-US" sz="1100" spc="-1" strike="noStrike">
                          <a:solidFill>
                            <a:schemeClr val="lt1"/>
                          </a:solidFill>
                          <a:latin typeface="Aptos"/>
                        </a:rPr>
                        <a:t>Value</a:t>
                      </a:r>
                      <a:endParaRPr b="0" lang="en-GB" sz="1100" spc="-1" strike="noStrike">
                        <a:solidFill>
                          <a:srgbClr val="ffffff"/>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a66500"/>
                    </a:solidFill>
                  </a:tcPr>
                </a:tc>
              </a:tr>
              <a:tr h="244440">
                <a:tc>
                  <a:txBody>
                    <a:bodyPr anchor="t">
                      <a:noAutofit/>
                    </a:bodyPr>
                    <a:p>
                      <a:pPr defTabSz="914400">
                        <a:lnSpc>
                          <a:spcPct val="100000"/>
                        </a:lnSpc>
                      </a:pPr>
                      <a:r>
                        <a:rPr b="0" lang="en-US" sz="1100" spc="-1" strike="noStrike">
                          <a:solidFill>
                            <a:schemeClr val="dk1"/>
                          </a:solidFill>
                          <a:latin typeface="Aptos"/>
                        </a:rPr>
                        <a:t>Wavelength (λ) range </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Aptos"/>
                        </a:rPr>
                        <a:t>0.3 -10 mm</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Primary mirror (M1) diameter</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Aptos"/>
                        </a:rPr>
                        <a:t>50 m</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Secondary mirror (M2) diameter</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Aptos"/>
                        </a:rPr>
                        <a:t>12 m</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Field of view (FoV) </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Aptos"/>
                        </a:rPr>
                        <a:t>2°(1°)</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CMR10"/>
                        </a:rPr>
                        <a:t>Number of instrument mount points</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SY10"/>
                        </a:rPr>
                        <a:t>6</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CMR10"/>
                        </a:rPr>
                        <a:t>Optical design</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Ritchey-Chrétien</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CMR10"/>
                        </a:rPr>
                        <a:t>Night(Day)-time half wavefront error </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20 (30) </a:t>
                      </a:r>
                      <a:r>
                        <a:rPr b="0" lang="en-US" sz="1100" spc="-1" strike="noStrike">
                          <a:solidFill>
                            <a:schemeClr val="dk1"/>
                          </a:solidFill>
                          <a:latin typeface="CMMI10"/>
                        </a:rPr>
                        <a:t>μ</a:t>
                      </a:r>
                      <a:r>
                        <a:rPr b="0" lang="en-US" sz="1100" spc="-1" strike="noStrike">
                          <a:solidFill>
                            <a:schemeClr val="dk1"/>
                          </a:solidFill>
                          <a:latin typeface="CMR10"/>
                        </a:rPr>
                        <a:t>m</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CMR10"/>
                        </a:rPr>
                        <a:t>Mechanical pointing accuracy</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2.5 arcsec</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Astronomically-corrected pointing</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&lt; 0.5 arcsec</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CMR10"/>
                        </a:rPr>
                        <a:t>Solar observations</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Yes</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CMR10"/>
                        </a:rPr>
                        <a:t>Scan speed</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3°/s</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Acceleration</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1°/s²</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CMR10"/>
                        </a:rPr>
                        <a:t>Elevation (EL) range </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20° to 90°</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Azimuthal (AZ) range</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u="sng">
                          <a:solidFill>
                            <a:schemeClr val="dk1"/>
                          </a:solidFill>
                          <a:uFillTx/>
                          <a:latin typeface="CMR10"/>
                        </a:rPr>
                        <a:t>+</a:t>
                      </a:r>
                      <a:r>
                        <a:rPr b="0" lang="en-US" sz="1100" spc="-1" strike="noStrike">
                          <a:solidFill>
                            <a:schemeClr val="dk1"/>
                          </a:solidFill>
                          <a:latin typeface="CMR10"/>
                        </a:rPr>
                        <a:t> 270°</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Mount type</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AZ-EL</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Site location</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22°58'52"S, 67°45'56"W</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100" spc="-1" strike="noStrike">
                          <a:solidFill>
                            <a:schemeClr val="dk1"/>
                          </a:solidFill>
                          <a:latin typeface="Aptos"/>
                        </a:rPr>
                        <a:t>Site elevation</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100" spc="-1" strike="noStrike">
                          <a:solidFill>
                            <a:schemeClr val="dk1"/>
                          </a:solidFill>
                          <a:latin typeface="CMR10"/>
                        </a:rPr>
                        <a:t> ≈</a:t>
                      </a:r>
                      <a:r>
                        <a:rPr b="0" lang="en-US" sz="1100" spc="-1" strike="noStrike">
                          <a:solidFill>
                            <a:schemeClr val="dk1"/>
                          </a:solidFill>
                          <a:latin typeface="CMR10"/>
                        </a:rPr>
                        <a:t>5000 m</a:t>
                      </a:r>
                      <a:endParaRPr b="0" lang="en-GB" sz="11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bl>
          </a:graphicData>
        </a:graphic>
      </p:graphicFrame>
      <p:sp>
        <p:nvSpPr>
          <p:cNvPr id="512" name="TextBox 11"/>
          <p:cNvSpPr/>
          <p:nvPr/>
        </p:nvSpPr>
        <p:spPr>
          <a:xfrm>
            <a:off x="157320" y="5626800"/>
            <a:ext cx="4368240" cy="1096200"/>
          </a:xfrm>
          <a:prstGeom prst="rect">
            <a:avLst/>
          </a:prstGeom>
          <a:solidFill>
            <a:schemeClr val="bg1">
              <a:alpha val="60000"/>
            </a:schemeClr>
          </a:solidFill>
          <a:ln w="0">
            <a:noFill/>
          </a:ln>
        </p:spPr>
        <p:style>
          <a:lnRef idx="0"/>
          <a:fillRef idx="0"/>
          <a:effectRef idx="0"/>
          <a:fontRef idx="minor"/>
        </p:style>
        <p:txBody>
          <a:bodyPr lIns="90000" rIns="90000" tIns="45000" bIns="45000" anchor="t">
            <a:spAutoFit/>
          </a:bodyPr>
          <a:p>
            <a:pPr defTabSz="914400">
              <a:lnSpc>
                <a:spcPct val="100000"/>
              </a:lnSpc>
            </a:pPr>
            <a:r>
              <a:rPr b="0" lang="en-US" sz="1100" spc="-1" strike="noStrike">
                <a:solidFill>
                  <a:schemeClr val="dk1"/>
                </a:solidFill>
                <a:latin typeface="Aptos"/>
              </a:rPr>
              <a:t>AtLAST technical specifications (see </a:t>
            </a:r>
            <a:r>
              <a:rPr b="0" lang="en-US" sz="1100" spc="-1" strike="noStrike" u="sng">
                <a:solidFill>
                  <a:schemeClr val="dk1"/>
                </a:solidFill>
                <a:uFillTx/>
                <a:latin typeface="Aptos"/>
                <a:hlinkClick r:id="rId1"/>
              </a:rPr>
              <a:t>Mroczkowski et al. 2025</a:t>
            </a:r>
            <a:r>
              <a:rPr b="0" lang="en-US" sz="1100" spc="-1" strike="noStrike">
                <a:solidFill>
                  <a:schemeClr val="dk1"/>
                </a:solidFill>
                <a:latin typeface="Aptos"/>
              </a:rPr>
              <a:t>). The 50-meter primary mirror yields a resolution of 1.5” at 350 </a:t>
            </a:r>
            <a:r>
              <a:rPr b="0" lang="en-US" sz="1100" spc="-1" strike="noStrike">
                <a:solidFill>
                  <a:schemeClr val="dk1"/>
                </a:solidFill>
                <a:latin typeface="CMMI10"/>
              </a:rPr>
              <a:t>μ</a:t>
            </a:r>
            <a:r>
              <a:rPr b="0" lang="en-US" sz="1100" spc="-1" strike="noStrike">
                <a:solidFill>
                  <a:schemeClr val="dk1"/>
                </a:solidFill>
                <a:latin typeface="CMR10"/>
              </a:rPr>
              <a:t>m </a:t>
            </a:r>
            <a:r>
              <a:rPr b="0" lang="en-US" sz="1100" spc="-1" strike="noStrike">
                <a:solidFill>
                  <a:schemeClr val="dk1"/>
                </a:solidFill>
                <a:latin typeface="Aptos"/>
              </a:rPr>
              <a:t>and 10” at 2 mm. Fast scanning will allow recovery of large angular scales, ensuring high fidelity imaging (see </a:t>
            </a:r>
            <a:r>
              <a:rPr b="0" lang="en-US" sz="1100" spc="-1" strike="noStrike" u="sng">
                <a:solidFill>
                  <a:schemeClr val="dk1"/>
                </a:solidFill>
                <a:uFillTx/>
                <a:latin typeface="Aptos"/>
                <a:hlinkClick r:id="rId2"/>
              </a:rPr>
              <a:t>van Marrewijk et al. 2024</a:t>
            </a:r>
            <a:r>
              <a:rPr b="0" lang="en-US" sz="1100" spc="-1" strike="noStrike">
                <a:solidFill>
                  <a:schemeClr val="dk1"/>
                </a:solidFill>
                <a:latin typeface="Aptos"/>
              </a:rPr>
              <a:t>).  Mechanical pointing accuracy is before any astronomical pointing model corrections.</a:t>
            </a:r>
            <a:endParaRPr b="0" lang="en-GB" sz="1100" spc="-1" strike="noStrike">
              <a:solidFill>
                <a:srgbClr val="000000"/>
              </a:solidFill>
              <a:latin typeface="Calibri"/>
            </a:endParaRPr>
          </a:p>
        </p:txBody>
      </p:sp>
      <p:sp>
        <p:nvSpPr>
          <p:cNvPr id="513" name="Title 1"/>
          <p:cNvSpPr/>
          <p:nvPr/>
        </p:nvSpPr>
        <p:spPr>
          <a:xfrm>
            <a:off x="3871800" y="176040"/>
            <a:ext cx="8319600" cy="452520"/>
          </a:xfrm>
          <a:prstGeom prst="rect">
            <a:avLst/>
          </a:prstGeom>
          <a:noFill/>
          <a:ln w="0">
            <a:noFill/>
          </a:ln>
        </p:spPr>
        <p:style>
          <a:lnRef idx="0"/>
          <a:fillRef idx="0"/>
          <a:effectRef idx="0"/>
          <a:fontRef idx="minor"/>
        </p:style>
        <p:txBody>
          <a:bodyPr anchor="b">
            <a:normAutofit fontScale="85000" lnSpcReduction="10000"/>
          </a:bodyPr>
          <a:p>
            <a:pPr algn="ctr" defTabSz="914400">
              <a:lnSpc>
                <a:spcPct val="90000"/>
              </a:lnSpc>
            </a:pPr>
            <a:r>
              <a:rPr b="0" lang="en-GB" sz="2400" spc="-1" strike="noStrike">
                <a:solidFill>
                  <a:schemeClr val="dk1"/>
                </a:solidFill>
                <a:latin typeface="Aptos Display"/>
              </a:rPr>
              <a:t>Summary of Technical Specifications and Instrument concepts for AtLAST</a:t>
            </a:r>
            <a:endParaRPr b="0" lang="en-GB" sz="2400" spc="-1" strike="noStrike">
              <a:solidFill>
                <a:srgbClr val="000000"/>
              </a:solidFill>
              <a:latin typeface="Calibri"/>
            </a:endParaRPr>
          </a:p>
        </p:txBody>
      </p:sp>
      <p:pic>
        <p:nvPicPr>
          <p:cNvPr id="514" name="Grafik 8" descr="Ein Bild, das Zeichnung, Entwurf, Cartoon, Darstellung enthält.&#10;&#10;Automatisch generierte Beschreibung"/>
          <p:cNvPicPr/>
          <p:nvPr/>
        </p:nvPicPr>
        <p:blipFill>
          <a:blip r:embed="rId3"/>
          <a:stretch/>
        </p:blipFill>
        <p:spPr>
          <a:xfrm>
            <a:off x="9918720" y="4561560"/>
            <a:ext cx="1804320" cy="2133000"/>
          </a:xfrm>
          <a:prstGeom prst="rect">
            <a:avLst/>
          </a:prstGeom>
          <a:noFill/>
          <a:ln w="0">
            <a:noFill/>
          </a:ln>
        </p:spPr>
      </p:pic>
      <p:pic>
        <p:nvPicPr>
          <p:cNvPr id="515" name="Picture 14" descr=""/>
          <p:cNvPicPr/>
          <p:nvPr/>
        </p:nvPicPr>
        <p:blipFill>
          <a:blip r:embed="rId4"/>
          <a:srcRect l="25776" t="8047" r="27867" b="4499"/>
          <a:stretch/>
        </p:blipFill>
        <p:spPr>
          <a:xfrm>
            <a:off x="7952400" y="4558680"/>
            <a:ext cx="1600200" cy="2136240"/>
          </a:xfrm>
          <a:prstGeom prst="rect">
            <a:avLst/>
          </a:prstGeom>
          <a:noFill/>
          <a:ln w="0">
            <a:noFill/>
          </a:ln>
        </p:spPr>
      </p:pic>
      <p:sp>
        <p:nvSpPr>
          <p:cNvPr id="516" name="TextBox 19"/>
          <p:cNvSpPr/>
          <p:nvPr/>
        </p:nvSpPr>
        <p:spPr>
          <a:xfrm>
            <a:off x="7666200" y="741960"/>
            <a:ext cx="4368240" cy="3780360"/>
          </a:xfrm>
          <a:prstGeom prst="rect">
            <a:avLst/>
          </a:prstGeom>
          <a:solidFill>
            <a:schemeClr val="bg1">
              <a:alpha val="60000"/>
            </a:schemeClr>
          </a:solidFill>
          <a:ln w="0">
            <a:noFill/>
          </a:ln>
        </p:spPr>
        <p:style>
          <a:lnRef idx="0"/>
          <a:fillRef idx="0"/>
          <a:effectRef idx="0"/>
          <a:fontRef idx="minor"/>
        </p:style>
        <p:txBody>
          <a:bodyPr lIns="90000" rIns="90000" tIns="45000" bIns="45000" anchor="t">
            <a:spAutoFit/>
          </a:bodyPr>
          <a:p>
            <a:pPr defTabSz="914400">
              <a:lnSpc>
                <a:spcPct val="100000"/>
              </a:lnSpc>
            </a:pPr>
            <a:r>
              <a:rPr b="1" lang="en-US" sz="1100" spc="-1" strike="noStrike">
                <a:solidFill>
                  <a:schemeClr val="dk1"/>
                </a:solidFill>
                <a:latin typeface="Aptos"/>
              </a:rPr>
              <a:t>Summary of Instrumentation:</a:t>
            </a:r>
            <a:endParaRPr b="0" lang="en-GB" sz="1100" spc="-1" strike="noStrike">
              <a:solidFill>
                <a:srgbClr val="000000"/>
              </a:solidFill>
              <a:latin typeface="Calibri"/>
            </a:endParaRPr>
          </a:p>
          <a:p>
            <a:pPr marL="171360" indent="-171360" defTabSz="914400">
              <a:lnSpc>
                <a:spcPct val="100000"/>
              </a:lnSpc>
              <a:buClr>
                <a:srgbClr val="000000"/>
              </a:buClr>
              <a:buFont typeface="Arial"/>
              <a:buChar char="•"/>
            </a:pPr>
            <a:r>
              <a:rPr b="0" lang="en-US" sz="1100" spc="-1" strike="noStrike">
                <a:solidFill>
                  <a:schemeClr val="dk1"/>
                </a:solidFill>
                <a:latin typeface="Aptos"/>
              </a:rPr>
              <a:t>First light / first generation concepts (see </a:t>
            </a:r>
            <a:r>
              <a:rPr b="0" lang="en-US" sz="1100" spc="-1" strike="noStrike" u="sng">
                <a:solidFill>
                  <a:schemeClr val="dk1"/>
                </a:solidFill>
                <a:uFillTx/>
                <a:latin typeface="Aptos"/>
                <a:hlinkClick r:id="rId5"/>
              </a:rPr>
              <a:t>AtLAST Science Cases</a:t>
            </a:r>
            <a:r>
              <a:rPr b="0" lang="en-US" sz="1100" spc="-1" strike="noStrike">
                <a:solidFill>
                  <a:schemeClr val="dk1"/>
                </a:solidFill>
                <a:latin typeface="Aptos"/>
              </a:rPr>
              <a:t>): </a:t>
            </a:r>
            <a:endParaRPr b="0" lang="en-GB" sz="1100" spc="-1" strike="noStrike">
              <a:solidFill>
                <a:srgbClr val="000000"/>
              </a:solidFill>
              <a:latin typeface="Calibri"/>
            </a:endParaRPr>
          </a:p>
          <a:p>
            <a:pPr lvl="1" marL="628560" indent="-171360" defTabSz="914400">
              <a:lnSpc>
                <a:spcPct val="100000"/>
              </a:lnSpc>
              <a:buClr>
                <a:srgbClr val="000000"/>
              </a:buClr>
              <a:buFont typeface="Arial"/>
              <a:buChar char="•"/>
            </a:pPr>
            <a:r>
              <a:rPr b="0" lang="en-US" sz="1100" spc="-1" strike="noStrike">
                <a:solidFill>
                  <a:schemeClr val="dk1"/>
                </a:solidFill>
                <a:latin typeface="Aptos"/>
              </a:rPr>
              <a:t>Multi-band continuum receivers with &gt;120k detectors spanning 90-950 GHz.</a:t>
            </a:r>
            <a:endParaRPr b="0" lang="en-GB" sz="1100" spc="-1" strike="noStrike">
              <a:solidFill>
                <a:srgbClr val="000000"/>
              </a:solidFill>
              <a:latin typeface="Calibri"/>
            </a:endParaRPr>
          </a:p>
          <a:p>
            <a:pPr lvl="1" marL="628560" indent="-171360" defTabSz="914400">
              <a:lnSpc>
                <a:spcPct val="100000"/>
              </a:lnSpc>
              <a:buClr>
                <a:srgbClr val="000000"/>
              </a:buClr>
              <a:buFont typeface="Arial"/>
              <a:buChar char="•"/>
            </a:pPr>
            <a:r>
              <a:rPr b="0" lang="en-US" sz="1100" spc="-1" strike="noStrike">
                <a:solidFill>
                  <a:schemeClr val="dk1"/>
                </a:solidFill>
                <a:latin typeface="Aptos"/>
              </a:rPr>
              <a:t>Heterodyne receiver focal plane arrays with ~1000 feeds and spectral resolution R~10</a:t>
            </a:r>
            <a:r>
              <a:rPr b="0" lang="en-US" sz="1100" spc="-1" strike="noStrike" baseline="30000">
                <a:solidFill>
                  <a:schemeClr val="dk1"/>
                </a:solidFill>
                <a:latin typeface="Aptos"/>
              </a:rPr>
              <a:t>6</a:t>
            </a:r>
            <a:r>
              <a:rPr b="0" lang="en-US" sz="1100" spc="-1" strike="noStrike">
                <a:solidFill>
                  <a:schemeClr val="dk1"/>
                </a:solidFill>
                <a:latin typeface="Aptos"/>
              </a:rPr>
              <a:t> (&lt; 1 km/s). Science cases will determine bands, though likely 70-116 GHz, 200-400 GHz, 580-720 GHz, and 850-950 GHz with ≥32 GHz instantaneous bandwidth.</a:t>
            </a:r>
            <a:endParaRPr b="0" lang="en-GB" sz="1100" spc="-1" strike="noStrike">
              <a:solidFill>
                <a:srgbClr val="000000"/>
              </a:solidFill>
              <a:latin typeface="Calibri"/>
            </a:endParaRPr>
          </a:p>
          <a:p>
            <a:pPr lvl="1" marL="628560" indent="-171360" defTabSz="914400">
              <a:lnSpc>
                <a:spcPct val="100000"/>
              </a:lnSpc>
              <a:buClr>
                <a:srgbClr val="000000"/>
              </a:buClr>
              <a:buFont typeface="Arial"/>
              <a:buChar char="•"/>
            </a:pPr>
            <a:r>
              <a:rPr b="0" lang="en-US" sz="1100" spc="-1" strike="noStrike">
                <a:solidFill>
                  <a:schemeClr val="dk1"/>
                </a:solidFill>
                <a:latin typeface="Aptos"/>
              </a:rPr>
              <a:t>Direct-detection spectrometers (R~300-1000) covering e.g. 200-400 GHz instantaneous bandwidth for extragalactic tomography and cosmology through intensity mapping.</a:t>
            </a:r>
            <a:endParaRPr b="0" lang="en-GB" sz="1100" spc="-1" strike="noStrike">
              <a:solidFill>
                <a:srgbClr val="000000"/>
              </a:solidFill>
              <a:latin typeface="Calibri"/>
            </a:endParaRPr>
          </a:p>
          <a:p>
            <a:pPr lvl="1" marL="628560" indent="-171360" defTabSz="914400">
              <a:lnSpc>
                <a:spcPct val="100000"/>
              </a:lnSpc>
              <a:buClr>
                <a:srgbClr val="000000"/>
              </a:buClr>
              <a:buFont typeface="Arial"/>
              <a:buChar char="•"/>
            </a:pPr>
            <a:r>
              <a:rPr b="0" lang="en-US" sz="1100" spc="-1" strike="noStrike">
                <a:solidFill>
                  <a:schemeClr val="dk1"/>
                </a:solidFill>
                <a:latin typeface="Aptos"/>
              </a:rPr>
              <a:t>Single beam, multi-band receivers for mmVLBI and EHT campaigns.</a:t>
            </a:r>
            <a:endParaRPr b="0" lang="en-GB" sz="1100" spc="-1" strike="noStrike">
              <a:solidFill>
                <a:srgbClr val="000000"/>
              </a:solidFill>
              <a:latin typeface="Calibri"/>
            </a:endParaRPr>
          </a:p>
          <a:p>
            <a:pPr marL="171360" indent="-171360" defTabSz="914400">
              <a:lnSpc>
                <a:spcPct val="100000"/>
              </a:lnSpc>
              <a:buClr>
                <a:srgbClr val="000000"/>
              </a:buClr>
              <a:buFont typeface="Arial"/>
              <a:buChar char="•"/>
            </a:pPr>
            <a:r>
              <a:rPr b="0" lang="en-US" sz="1100" spc="-1" strike="noStrike">
                <a:solidFill>
                  <a:schemeClr val="dk1"/>
                </a:solidFill>
                <a:latin typeface="Aptos"/>
              </a:rPr>
              <a:t>Entire volume behind primary will house instrumentation, electronics, and support equipment.</a:t>
            </a:r>
            <a:endParaRPr b="0" lang="en-GB" sz="1100" spc="-1" strike="noStrike">
              <a:solidFill>
                <a:srgbClr val="000000"/>
              </a:solidFill>
              <a:latin typeface="Calibri"/>
            </a:endParaRPr>
          </a:p>
          <a:p>
            <a:pPr marL="171360" indent="-171360" defTabSz="914400">
              <a:lnSpc>
                <a:spcPct val="100000"/>
              </a:lnSpc>
              <a:buClr>
                <a:srgbClr val="000000"/>
              </a:buClr>
              <a:buFont typeface="Arial"/>
              <a:buChar char="•"/>
            </a:pPr>
            <a:r>
              <a:rPr b="0" lang="en-US" sz="1100" spc="-1" strike="noStrike">
                <a:solidFill>
                  <a:schemeClr val="dk1"/>
                </a:solidFill>
                <a:latin typeface="Aptos"/>
              </a:rPr>
              <a:t>6 instrument bays: the 4 smaller instruments will be Cassegrain-mounted and can be up to 10 tons and up to 2.6 meters in diameter (red in figure below).  </a:t>
            </a:r>
            <a:endParaRPr b="0" lang="en-GB" sz="1100" spc="-1" strike="noStrike">
              <a:solidFill>
                <a:srgbClr val="000000"/>
              </a:solidFill>
              <a:latin typeface="Calibri"/>
            </a:endParaRPr>
          </a:p>
          <a:p>
            <a:pPr marL="171360" indent="-171360" defTabSz="914400">
              <a:lnSpc>
                <a:spcPct val="100000"/>
              </a:lnSpc>
              <a:buClr>
                <a:srgbClr val="000000"/>
              </a:buClr>
              <a:buFont typeface="Arial"/>
              <a:buChar char="•"/>
            </a:pPr>
            <a:r>
              <a:rPr b="0" lang="en-US" sz="1100" spc="-1" strike="noStrike">
                <a:solidFill>
                  <a:schemeClr val="dk1"/>
                </a:solidFill>
                <a:latin typeface="Aptos"/>
              </a:rPr>
              <a:t>The 2 larger instruments will be Nasmyth-mounted (blue, below) and up to 30 tons and up to 5 meters in diameter (i.e. 5 times larger than the biggest receivers now fielded).</a:t>
            </a:r>
            <a:endParaRPr b="0" lang="en-GB" sz="11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390600" y="360360"/>
            <a:ext cx="10379160" cy="776880"/>
          </a:xfrm>
          <a:prstGeom prst="rect">
            <a:avLst/>
          </a:prstGeom>
          <a:noFill/>
          <a:ln w="0">
            <a:noFill/>
          </a:ln>
        </p:spPr>
        <p:txBody>
          <a:bodyPr lIns="91440" rIns="91440" tIns="45720" bIns="45720" anchor="ctr">
            <a:noAutofit/>
          </a:bodyPr>
          <a:p>
            <a:pPr indent="0" defTabSz="1658160">
              <a:lnSpc>
                <a:spcPct val="90000"/>
              </a:lnSpc>
              <a:buNone/>
            </a:pPr>
            <a:r>
              <a:rPr b="0" lang="en-IT" sz="2800" spc="-123" strike="noStrike">
                <a:solidFill>
                  <a:schemeClr val="dk1"/>
                </a:solidFill>
                <a:latin typeface="Aptos Display"/>
              </a:rPr>
              <a:t>The landscape of current (sub-)mm single dish telescopes</a:t>
            </a:r>
            <a:endParaRPr b="0" lang="en-IT" sz="2800" spc="-1" strike="noStrike">
              <a:solidFill>
                <a:schemeClr val="dk1"/>
              </a:solidFill>
              <a:latin typeface="Aptos"/>
            </a:endParaRPr>
          </a:p>
        </p:txBody>
      </p:sp>
      <p:sp>
        <p:nvSpPr>
          <p:cNvPr id="240" name="PlaceHolder 2"/>
          <p:cNvSpPr>
            <a:spLocks noGrp="1"/>
          </p:cNvSpPr>
          <p:nvPr>
            <p:ph type="sldNum" idx="67"/>
          </p:nvPr>
        </p:nvSpPr>
        <p:spPr>
          <a:xfrm>
            <a:off x="6012720" y="6591240"/>
            <a:ext cx="166320" cy="240840"/>
          </a:xfrm>
          <a:prstGeom prst="rect">
            <a:avLst/>
          </a:prstGeom>
          <a:noFill/>
          <a:ln w="0">
            <a:noFill/>
          </a:ln>
        </p:spPr>
        <p:txBody>
          <a:bodyPr lIns="91440" rIns="91440" tIns="45720" bIns="45720" anchor="ctr">
            <a:noAutofit/>
          </a:bodyPr>
          <a:lstStyle>
            <a:lvl1pPr indent="0" algn="r" defTabSz="914400">
              <a:lnSpc>
                <a:spcPct val="100000"/>
              </a:lnSpc>
              <a:buNone/>
              <a:defRPr b="0" lang="en-IT" sz="1200" spc="-1" strike="noStrike">
                <a:solidFill>
                  <a:schemeClr val="dk1">
                    <a:tint val="82000"/>
                  </a:schemeClr>
                </a:solidFill>
                <a:latin typeface="Aptos"/>
              </a:defRPr>
            </a:lvl1pPr>
          </a:lstStyle>
          <a:p>
            <a:pPr indent="0" algn="r" defTabSz="914400">
              <a:lnSpc>
                <a:spcPct val="100000"/>
              </a:lnSpc>
              <a:buNone/>
            </a:pPr>
            <a:fld id="{F5006565-3548-457F-8CA7-8442889F3987}" type="slidenum">
              <a:rPr b="0" lang="en-IT"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pic>
        <p:nvPicPr>
          <p:cNvPr id="241" name="Image" descr="Image"/>
          <p:cNvPicPr/>
          <p:nvPr/>
        </p:nvPicPr>
        <p:blipFill>
          <a:blip r:embed="rId1"/>
          <a:stretch/>
        </p:blipFill>
        <p:spPr>
          <a:xfrm>
            <a:off x="473400" y="1192680"/>
            <a:ext cx="11330640" cy="5589000"/>
          </a:xfrm>
          <a:prstGeom prst="rect">
            <a:avLst/>
          </a:prstGeom>
          <a:noFill/>
          <a:ln w="12700">
            <a:noFill/>
          </a:ln>
        </p:spPr>
      </p:pic>
      <p:sp>
        <p:nvSpPr>
          <p:cNvPr id="242" name="FoV limited to ~ 10 arcmin, or dedicated (mostly continuum) small aperture survey telescopes…"/>
          <p:cNvSpPr/>
          <p:nvPr/>
        </p:nvSpPr>
        <p:spPr>
          <a:xfrm>
            <a:off x="1074960" y="2824920"/>
            <a:ext cx="10407600" cy="1035720"/>
          </a:xfrm>
          <a:prstGeom prst="rect">
            <a:avLst/>
          </a:prstGeom>
          <a:blipFill rotWithShape="0">
            <a:blip r:embed="rId2"/>
            <a:srcRect/>
            <a:stretch/>
          </a:blipFill>
          <a:ln w="12700">
            <a:noFill/>
          </a:ln>
        </p:spPr>
        <p:style>
          <a:lnRef idx="0"/>
          <a:fillRef idx="0"/>
          <a:effectRef idx="0"/>
          <a:fontRef idx="minor"/>
        </p:style>
        <p:txBody>
          <a:bodyPr lIns="90000" rIns="90000" tIns="45000" bIns="45000" anchor="t">
            <a:noAutofit/>
          </a:bodyPr>
          <a:p>
            <a:pPr defTabSz="914400">
              <a:lnSpc>
                <a:spcPct val="100000"/>
              </a:lnSpc>
            </a:pPr>
            <a:r>
              <a:rPr b="0" lang="en-US" sz="1800" spc="-1" strike="noStrike">
                <a:solidFill>
                  <a:srgbClr val="ffffff">
                    <a:alpha val="1000"/>
                  </a:srgbClr>
                </a:solidFill>
                <a:latin typeface="Aptos"/>
              </a:rPr>
              <a:t> </a:t>
            </a:r>
            <a:endParaRPr b="0" lang="en-GB"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Title 1"/>
          <p:cNvSpPr/>
          <p:nvPr/>
        </p:nvSpPr>
        <p:spPr>
          <a:xfrm>
            <a:off x="3886200" y="236520"/>
            <a:ext cx="8195760" cy="725040"/>
          </a:xfrm>
          <a:prstGeom prst="rect">
            <a:avLst/>
          </a:prstGeom>
          <a:noFill/>
          <a:ln w="0">
            <a:noFill/>
          </a:ln>
        </p:spPr>
        <p:style>
          <a:lnRef idx="0"/>
          <a:fillRef idx="0"/>
          <a:effectRef idx="0"/>
          <a:fontRef idx="minor"/>
        </p:style>
        <p:txBody>
          <a:bodyPr anchor="b">
            <a:normAutofit fontScale="77500" lnSpcReduction="20000"/>
          </a:bodyPr>
          <a:p>
            <a:pPr algn="ctr" defTabSz="914400">
              <a:lnSpc>
                <a:spcPct val="90000"/>
              </a:lnSpc>
            </a:pPr>
            <a:r>
              <a:rPr b="0" lang="en-GB" sz="6000" spc="-1" strike="noStrike">
                <a:ln>
                  <a:solidFill>
                    <a:srgbClr val="002060"/>
                  </a:solidFill>
                </a:ln>
                <a:solidFill>
                  <a:srgbClr val="ffffff"/>
                </a:solidFill>
                <a:latin typeface="Aptos Display"/>
              </a:rPr>
              <a:t>AtLAST Technical Specifications</a:t>
            </a:r>
            <a:endParaRPr b="0" lang="en-GB" sz="6000" spc="-1" strike="noStrike">
              <a:solidFill>
                <a:srgbClr val="000000"/>
              </a:solidFill>
              <a:latin typeface="Calibri"/>
            </a:endParaRPr>
          </a:p>
        </p:txBody>
      </p:sp>
      <p:graphicFrame>
        <p:nvGraphicFramePr>
          <p:cNvPr id="244" name="Table 9"/>
          <p:cNvGraphicFramePr/>
          <p:nvPr/>
        </p:nvGraphicFramePr>
        <p:xfrm>
          <a:off x="109440" y="962280"/>
          <a:ext cx="7146000" cy="5601960"/>
        </p:xfrm>
        <a:graphic>
          <a:graphicData uri="http://schemas.openxmlformats.org/drawingml/2006/table">
            <a:tbl>
              <a:tblPr/>
              <a:tblGrid>
                <a:gridCol w="3740040"/>
                <a:gridCol w="3405960"/>
              </a:tblGrid>
              <a:tr h="244440">
                <a:tc>
                  <a:txBody>
                    <a:bodyPr anchor="t">
                      <a:noAutofit/>
                    </a:bodyPr>
                    <a:p>
                      <a:pPr defTabSz="914400">
                        <a:lnSpc>
                          <a:spcPct val="100000"/>
                        </a:lnSpc>
                      </a:pPr>
                      <a:r>
                        <a:rPr b="1" lang="en-US" sz="1500" spc="-1" strike="noStrike">
                          <a:solidFill>
                            <a:schemeClr val="lt1"/>
                          </a:solidFill>
                          <a:latin typeface="Aptos"/>
                        </a:rPr>
                        <a:t>Parameter</a:t>
                      </a:r>
                      <a:endParaRPr b="0" lang="en-GB" sz="1500" spc="-1" strike="noStrike">
                        <a:solidFill>
                          <a:srgbClr val="ffffff"/>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a66500"/>
                    </a:solidFill>
                  </a:tcPr>
                </a:tc>
                <a:tc>
                  <a:txBody>
                    <a:bodyPr anchor="t">
                      <a:noAutofit/>
                    </a:bodyPr>
                    <a:p>
                      <a:pPr algn="ctr" defTabSz="914400">
                        <a:lnSpc>
                          <a:spcPct val="100000"/>
                        </a:lnSpc>
                        <a:tabLst>
                          <a:tab algn="l" pos="0"/>
                        </a:tabLst>
                      </a:pPr>
                      <a:r>
                        <a:rPr b="1" lang="en-US" sz="1500" spc="-1" strike="noStrike">
                          <a:solidFill>
                            <a:schemeClr val="lt1"/>
                          </a:solidFill>
                          <a:latin typeface="Aptos"/>
                        </a:rPr>
                        <a:t>Value</a:t>
                      </a:r>
                      <a:endParaRPr b="0" lang="en-GB" sz="1500" spc="-1" strike="noStrike">
                        <a:solidFill>
                          <a:srgbClr val="ffffff"/>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a66500"/>
                    </a:solidFill>
                  </a:tcPr>
                </a:tc>
              </a:tr>
              <a:tr h="244440">
                <a:tc>
                  <a:txBody>
                    <a:bodyPr anchor="t">
                      <a:noAutofit/>
                    </a:bodyPr>
                    <a:p>
                      <a:pPr defTabSz="914400">
                        <a:lnSpc>
                          <a:spcPct val="100000"/>
                        </a:lnSpc>
                      </a:pPr>
                      <a:r>
                        <a:rPr b="0" lang="en-US" sz="1500" spc="-1" strike="noStrike">
                          <a:solidFill>
                            <a:schemeClr val="dk1"/>
                          </a:solidFill>
                          <a:latin typeface="Aptos"/>
                        </a:rPr>
                        <a:t>Wavelength (λ) range </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Aptos"/>
                        </a:rPr>
                        <a:t>0.3 -10 mm</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Primary mirror (M1) diameter</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Aptos"/>
                        </a:rPr>
                        <a:t>50 m</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Secondary mirror (M2) diameter</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Aptos"/>
                        </a:rPr>
                        <a:t>12 m</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Field of view (FoV) </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Aptos"/>
                        </a:rPr>
                        <a:t>2°(1°)</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CMR10"/>
                        </a:rPr>
                        <a:t>Number of instrument mount points</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SY10"/>
                        </a:rPr>
                        <a:t>6</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CMR10"/>
                        </a:rPr>
                        <a:t>Optical design</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Ritchey-Chrétien</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CMR10"/>
                        </a:rPr>
                        <a:t>Night(Day)-time half wavefront error </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20 (30) </a:t>
                      </a:r>
                      <a:r>
                        <a:rPr b="0" lang="en-US" sz="1500" spc="-1" strike="noStrike">
                          <a:solidFill>
                            <a:schemeClr val="dk1"/>
                          </a:solidFill>
                          <a:latin typeface="CMMI10"/>
                        </a:rPr>
                        <a:t>μ</a:t>
                      </a:r>
                      <a:r>
                        <a:rPr b="0" lang="en-US" sz="1500" spc="-1" strike="noStrike">
                          <a:solidFill>
                            <a:schemeClr val="dk1"/>
                          </a:solidFill>
                          <a:latin typeface="CMR10"/>
                        </a:rPr>
                        <a:t>m</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CMR10"/>
                        </a:rPr>
                        <a:t>Mechanical pointing accuracy</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2.5 arcsec</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Astronomically-corrected pointing</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&lt; 0.5 arcsec</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CMR10"/>
                        </a:rPr>
                        <a:t>Solar observations</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Yes</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CMR10"/>
                        </a:rPr>
                        <a:t>Scan speed</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3°/s</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Acceleration</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1°/s²</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CMR10"/>
                        </a:rPr>
                        <a:t>Elevation (EL) range </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20° to 90°</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Azimuthal (AZ) range</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u="sng">
                          <a:solidFill>
                            <a:schemeClr val="dk1"/>
                          </a:solidFill>
                          <a:uFillTx/>
                          <a:latin typeface="CMR10"/>
                        </a:rPr>
                        <a:t>+</a:t>
                      </a:r>
                      <a:r>
                        <a:rPr b="0" lang="en-US" sz="1500" spc="-1" strike="noStrike">
                          <a:solidFill>
                            <a:schemeClr val="dk1"/>
                          </a:solidFill>
                          <a:latin typeface="CMR10"/>
                        </a:rPr>
                        <a:t> 270°</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Mount type</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AZ-EL</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Site location</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22°58'52"S, 67°45'56"W</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r h="244440">
                <a:tc>
                  <a:txBody>
                    <a:bodyPr anchor="t">
                      <a:noAutofit/>
                    </a:bodyPr>
                    <a:p>
                      <a:pPr defTabSz="914400">
                        <a:lnSpc>
                          <a:spcPct val="100000"/>
                        </a:lnSpc>
                      </a:pPr>
                      <a:r>
                        <a:rPr b="0" lang="en-US" sz="1500" spc="-1" strike="noStrike">
                          <a:solidFill>
                            <a:schemeClr val="dk1"/>
                          </a:solidFill>
                          <a:latin typeface="Aptos"/>
                        </a:rPr>
                        <a:t>Site elevation</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nchor="t">
                      <a:noAutofit/>
                    </a:bodyPr>
                    <a:p>
                      <a:pPr algn="ctr" defTabSz="914400">
                        <a:lnSpc>
                          <a:spcPct val="100000"/>
                        </a:lnSpc>
                        <a:tabLst>
                          <a:tab algn="l" pos="0"/>
                        </a:tabLst>
                      </a:pPr>
                      <a:r>
                        <a:rPr b="0" lang="en-US" sz="1500" spc="-1" strike="noStrike">
                          <a:solidFill>
                            <a:schemeClr val="dk1"/>
                          </a:solidFill>
                          <a:latin typeface="CMR10"/>
                        </a:rPr>
                        <a:t> ≈</a:t>
                      </a:r>
                      <a:r>
                        <a:rPr b="0" lang="en-US" sz="1500" spc="-1" strike="noStrike">
                          <a:solidFill>
                            <a:schemeClr val="dk1"/>
                          </a:solidFill>
                          <a:latin typeface="CMR10"/>
                        </a:rPr>
                        <a:t>5000 m</a:t>
                      </a:r>
                      <a:endParaRPr b="0" lang="en-GB" sz="1500" spc="-1" strike="noStrike">
                        <a:solidFill>
                          <a:srgbClr val="000000"/>
                        </a:solidFill>
                        <a:latin typeface="Calibri"/>
                      </a:endParaRPr>
                    </a:p>
                  </a:txBody>
                  <a:tcPr anchor="t" marL="91440" marR="91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r>
            </a:tbl>
          </a:graphicData>
        </a:graphic>
      </p:graphicFrame>
      <p:sp>
        <p:nvSpPr>
          <p:cNvPr id="245" name="TextBox 3"/>
          <p:cNvSpPr/>
          <p:nvPr/>
        </p:nvSpPr>
        <p:spPr>
          <a:xfrm>
            <a:off x="7727400" y="3384360"/>
            <a:ext cx="4145040" cy="3107160"/>
          </a:xfrm>
          <a:prstGeom prst="rect">
            <a:avLst/>
          </a:prstGeom>
          <a:solidFill>
            <a:schemeClr val="bg1">
              <a:alpha val="60000"/>
            </a:schemeClr>
          </a:solidFill>
          <a:ln w="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chemeClr val="dk1"/>
                </a:solidFill>
                <a:latin typeface="Aptos"/>
              </a:rPr>
              <a:t>AtLAST technical specifications (see </a:t>
            </a:r>
            <a:r>
              <a:rPr b="0" lang="en-US" sz="1800" spc="-1" strike="noStrike" u="sng">
                <a:solidFill>
                  <a:schemeClr val="dk1"/>
                </a:solidFill>
                <a:uFillTx/>
                <a:latin typeface="Aptos"/>
                <a:hlinkClick r:id="rId1"/>
              </a:rPr>
              <a:t>Mroczkowski et al. 2025</a:t>
            </a:r>
            <a:r>
              <a:rPr b="0" lang="en-US" sz="1800" spc="-1" strike="noStrike">
                <a:solidFill>
                  <a:schemeClr val="dk1"/>
                </a:solidFill>
                <a:latin typeface="Aptos"/>
              </a:rPr>
              <a:t>). </a:t>
            </a:r>
            <a:endParaRPr b="0" lang="en-GB" sz="1800" spc="-1" strike="noStrike">
              <a:solidFill>
                <a:srgbClr val="000000"/>
              </a:solidFill>
              <a:latin typeface="Calibri"/>
            </a:endParaRPr>
          </a:p>
          <a:p>
            <a:pPr defTabSz="914400">
              <a:lnSpc>
                <a:spcPct val="100000"/>
              </a:lnSpc>
            </a:pPr>
            <a:r>
              <a:rPr b="0" lang="en-US" sz="1800" spc="-1" strike="noStrike">
                <a:solidFill>
                  <a:schemeClr val="dk1"/>
                </a:solidFill>
                <a:latin typeface="Aptos"/>
              </a:rPr>
              <a:t>The 50-meter primary mirror yields a resolution of 1.5” at 350 </a:t>
            </a:r>
            <a:r>
              <a:rPr b="0" lang="en-US" sz="1800" spc="-1" strike="noStrike">
                <a:solidFill>
                  <a:schemeClr val="dk1"/>
                </a:solidFill>
                <a:latin typeface="CMMI10"/>
              </a:rPr>
              <a:t>μ</a:t>
            </a:r>
            <a:r>
              <a:rPr b="0" lang="en-US" sz="1800" spc="-1" strike="noStrike">
                <a:solidFill>
                  <a:schemeClr val="dk1"/>
                </a:solidFill>
                <a:latin typeface="CMR10"/>
              </a:rPr>
              <a:t>m </a:t>
            </a:r>
            <a:r>
              <a:rPr b="0" lang="en-US" sz="1800" spc="-1" strike="noStrike">
                <a:solidFill>
                  <a:schemeClr val="dk1"/>
                </a:solidFill>
                <a:latin typeface="Aptos"/>
              </a:rPr>
              <a:t>and 10” at 2 mm. </a:t>
            </a:r>
            <a:endParaRPr b="0" lang="en-GB" sz="1800" spc="-1" strike="noStrike">
              <a:solidFill>
                <a:srgbClr val="000000"/>
              </a:solidFill>
              <a:latin typeface="Calibri"/>
            </a:endParaRPr>
          </a:p>
          <a:p>
            <a:pPr defTabSz="914400">
              <a:lnSpc>
                <a:spcPct val="100000"/>
              </a:lnSpc>
            </a:pPr>
            <a:r>
              <a:rPr b="0" lang="en-US" sz="1800" spc="-1" strike="noStrike">
                <a:solidFill>
                  <a:schemeClr val="dk1"/>
                </a:solidFill>
                <a:latin typeface="Aptos"/>
              </a:rPr>
              <a:t>Fast scanning will allow recovery of large angular scales, ensuring high fidelity imaging (see </a:t>
            </a:r>
            <a:r>
              <a:rPr b="0" lang="en-US" sz="1800" spc="-1" strike="noStrike" u="sng">
                <a:solidFill>
                  <a:schemeClr val="dk1"/>
                </a:solidFill>
                <a:uFillTx/>
                <a:latin typeface="Aptos"/>
                <a:hlinkClick r:id="rId2"/>
              </a:rPr>
              <a:t>van Marrewijk et al. 2024</a:t>
            </a:r>
            <a:r>
              <a:rPr b="0" lang="en-US" sz="1800" spc="-1" strike="noStrike">
                <a:solidFill>
                  <a:schemeClr val="dk1"/>
                </a:solidFill>
                <a:latin typeface="Aptos"/>
              </a:rPr>
              <a:t>).</a:t>
            </a:r>
            <a:endParaRPr b="0" lang="en-GB" sz="1800" spc="-1" strike="noStrike">
              <a:solidFill>
                <a:srgbClr val="000000"/>
              </a:solidFill>
              <a:latin typeface="Calibri"/>
            </a:endParaRPr>
          </a:p>
          <a:p>
            <a:pPr defTabSz="914400">
              <a:lnSpc>
                <a:spcPct val="100000"/>
              </a:lnSpc>
            </a:pPr>
            <a:r>
              <a:rPr b="0" lang="en-US" sz="1800" spc="-1" strike="noStrike">
                <a:solidFill>
                  <a:schemeClr val="dk1"/>
                </a:solidFill>
                <a:latin typeface="Aptos"/>
              </a:rPr>
              <a:t>Mechanical pointing accuracy is before any astronomical pointing model corrections.</a:t>
            </a:r>
            <a:endParaRPr b="0" lang="en-GB"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Picture 14" descr=""/>
          <p:cNvPicPr/>
          <p:nvPr/>
        </p:nvPicPr>
        <p:blipFill>
          <a:blip r:embed="rId1"/>
          <a:stretch/>
        </p:blipFill>
        <p:spPr>
          <a:xfrm>
            <a:off x="536760" y="1005480"/>
            <a:ext cx="11271960" cy="3653640"/>
          </a:xfrm>
          <a:prstGeom prst="rect">
            <a:avLst/>
          </a:prstGeom>
          <a:noFill/>
          <a:ln w="0">
            <a:noFill/>
          </a:ln>
        </p:spPr>
      </p:pic>
      <p:sp>
        <p:nvSpPr>
          <p:cNvPr id="247" name="Rectangle 2"/>
          <p:cNvSpPr/>
          <p:nvPr/>
        </p:nvSpPr>
        <p:spPr>
          <a:xfrm>
            <a:off x="8014680" y="940680"/>
            <a:ext cx="3907440" cy="5385600"/>
          </a:xfrm>
          <a:prstGeom prst="rect">
            <a:avLst/>
          </a:prstGeom>
          <a:solidFill>
            <a:schemeClr val="accent1">
              <a:alpha val="10000"/>
            </a:schemeClr>
          </a:solidFill>
          <a:ln>
            <a:solidFill>
              <a:srgbClr val="196b24"/>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sp>
        <p:nvSpPr>
          <p:cNvPr id="248" name="PlaceHolder 1"/>
          <p:cNvSpPr>
            <a:spLocks noGrp="1"/>
          </p:cNvSpPr>
          <p:nvPr>
            <p:ph type="title"/>
          </p:nvPr>
        </p:nvSpPr>
        <p:spPr>
          <a:xfrm>
            <a:off x="201960" y="184680"/>
            <a:ext cx="10427040" cy="763200"/>
          </a:xfrm>
          <a:prstGeom prst="rect">
            <a:avLst/>
          </a:prstGeom>
          <a:noFill/>
          <a:ln w="0">
            <a:noFill/>
          </a:ln>
        </p:spPr>
        <p:txBody>
          <a:bodyPr lIns="91440" rIns="91440" tIns="91440" bIns="91440" anchor="t">
            <a:noAutofit/>
          </a:bodyPr>
          <a:p>
            <a:pPr indent="0" defTabSz="914400">
              <a:lnSpc>
                <a:spcPct val="90000"/>
              </a:lnSpc>
              <a:buNone/>
            </a:pPr>
            <a:r>
              <a:rPr b="0" lang="en-IT" sz="2800" spc="-1" strike="noStrike">
                <a:solidFill>
                  <a:schemeClr val="dk1"/>
                </a:solidFill>
                <a:latin typeface="Aptos Display"/>
              </a:rPr>
              <a:t>Combination of large aperture and FoV makes AtLAST unique</a:t>
            </a:r>
            <a:endParaRPr b="0" lang="en-IT" sz="2800" spc="-1" strike="noStrike">
              <a:solidFill>
                <a:schemeClr val="dk1"/>
              </a:solidFill>
              <a:latin typeface="Aptos"/>
            </a:endParaRPr>
          </a:p>
        </p:txBody>
      </p:sp>
      <p:sp>
        <p:nvSpPr>
          <p:cNvPr id="249" name="TextBox 9"/>
          <p:cNvSpPr/>
          <p:nvPr/>
        </p:nvSpPr>
        <p:spPr>
          <a:xfrm>
            <a:off x="316080" y="4817160"/>
            <a:ext cx="3791520" cy="103248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defTabSz="914400">
              <a:lnSpc>
                <a:spcPct val="100000"/>
              </a:lnSpc>
            </a:pPr>
            <a:r>
              <a:rPr b="0" lang="en-GB" sz="1750" spc="-1" strike="noStrike">
                <a:solidFill>
                  <a:schemeClr val="dk1"/>
                </a:solidFill>
                <a:latin typeface="Aptos"/>
              </a:rPr>
              <a:t>Primary Mirror Diameter: driven by the need for both resolution and sensitivity (collecting area</a:t>
            </a:r>
            <a:r>
              <a:rPr b="0" lang="en-GB" sz="1600" spc="-1" strike="noStrike">
                <a:solidFill>
                  <a:schemeClr val="dk1"/>
                </a:solidFill>
                <a:latin typeface="Aptos"/>
              </a:rPr>
              <a:t>)</a:t>
            </a:r>
            <a:endParaRPr b="0" lang="en-GB" sz="1600" spc="-1" strike="noStrike">
              <a:solidFill>
                <a:srgbClr val="000000"/>
              </a:solidFill>
              <a:latin typeface="Calibri"/>
            </a:endParaRPr>
          </a:p>
          <a:p>
            <a:pPr defTabSz="1219320">
              <a:lnSpc>
                <a:spcPct val="100000"/>
              </a:lnSpc>
            </a:pPr>
            <a:endParaRPr b="0" lang="en-GB" sz="1200" spc="-1" strike="noStrike">
              <a:solidFill>
                <a:srgbClr val="000000"/>
              </a:solidFill>
              <a:latin typeface="Calibri"/>
            </a:endParaRPr>
          </a:p>
        </p:txBody>
      </p:sp>
      <p:sp>
        <p:nvSpPr>
          <p:cNvPr id="250" name="TextBox 10"/>
          <p:cNvSpPr/>
          <p:nvPr/>
        </p:nvSpPr>
        <p:spPr>
          <a:xfrm>
            <a:off x="4673880" y="4817160"/>
            <a:ext cx="2997720" cy="1032480"/>
          </a:xfrm>
          <a:prstGeom prst="rect">
            <a:avLst/>
          </a:prstGeom>
          <a:noFill/>
          <a:ln w="12700">
            <a:noFill/>
          </a:ln>
        </p:spPr>
        <p:style>
          <a:lnRef idx="0"/>
          <a:fillRef idx="0"/>
          <a:effectRef idx="0"/>
          <a:fontRef idx="minor"/>
        </p:style>
        <p:txBody>
          <a:bodyPr numCol="1" spcCol="38160" horzOverflow="overflow" lIns="25560" rIns="25560" tIns="25560" bIns="25560" anchor="ctr">
            <a:spAutoFit/>
          </a:bodyPr>
          <a:p>
            <a:pPr defTabSz="914400">
              <a:lnSpc>
                <a:spcPct val="100000"/>
              </a:lnSpc>
            </a:pPr>
            <a:r>
              <a:rPr b="0" lang="en-GB" sz="1750" spc="-1" strike="noStrike">
                <a:solidFill>
                  <a:schemeClr val="dk1"/>
                </a:solidFill>
                <a:latin typeface="Aptos"/>
              </a:rPr>
              <a:t>Field of View (FoV): driven by the need for large angular scales and fast mapping </a:t>
            </a:r>
            <a:endParaRPr b="0" lang="en-GB" sz="1750" spc="-1" strike="noStrike">
              <a:solidFill>
                <a:srgbClr val="000000"/>
              </a:solidFill>
              <a:latin typeface="Calibri"/>
            </a:endParaRPr>
          </a:p>
          <a:p>
            <a:pPr defTabSz="1219320">
              <a:lnSpc>
                <a:spcPct val="100000"/>
              </a:lnSpc>
            </a:pPr>
            <a:endParaRPr b="0" lang="en-GB" sz="1200" spc="-1" strike="noStrike">
              <a:solidFill>
                <a:srgbClr val="000000"/>
              </a:solidFill>
              <a:latin typeface="Calibri"/>
            </a:endParaRPr>
          </a:p>
        </p:txBody>
      </p:sp>
      <p:sp>
        <p:nvSpPr>
          <p:cNvPr id="251" name="TextBox 6"/>
          <p:cNvSpPr/>
          <p:nvPr/>
        </p:nvSpPr>
        <p:spPr>
          <a:xfrm>
            <a:off x="4514760" y="6476760"/>
            <a:ext cx="7489080" cy="263880"/>
          </a:xfrm>
          <a:prstGeom prst="rect">
            <a:avLst/>
          </a:prstGeom>
          <a:noFill/>
          <a:ln w="12700">
            <a:noFill/>
          </a:ln>
        </p:spPr>
        <p:style>
          <a:lnRef idx="0"/>
          <a:fillRef idx="0"/>
          <a:effectRef idx="0"/>
          <a:fontRef idx="minor"/>
        </p:style>
        <p:txBody>
          <a:bodyPr numCol="1" spcCol="38160" wrap="none" horzOverflow="overflow" lIns="25560" rIns="25560" tIns="25560" bIns="25560" anchor="ctr">
            <a:spAutoFit/>
          </a:bodyPr>
          <a:p>
            <a:pPr defTabSz="1219320">
              <a:lnSpc>
                <a:spcPct val="100000"/>
              </a:lnSpc>
            </a:pPr>
            <a:r>
              <a:rPr b="1" lang="en-US" sz="1400" spc="-1" strike="noStrike">
                <a:solidFill>
                  <a:srgbClr val="000000"/>
                </a:solidFill>
                <a:latin typeface="Aptos"/>
              </a:rPr>
              <a:t>Note: </a:t>
            </a:r>
            <a:r>
              <a:rPr b="1" lang="en-IT" sz="1400" spc="-1" strike="noStrike">
                <a:solidFill>
                  <a:srgbClr val="000000"/>
                </a:solidFill>
                <a:latin typeface="Aptos"/>
              </a:rPr>
              <a:t>Plots include only single dish facilities that can observe at least up to 270GHz (1.1mm)</a:t>
            </a:r>
            <a:endParaRPr b="0" lang="en-GB" sz="1400" spc="-1" strike="noStrike">
              <a:solidFill>
                <a:srgbClr val="000000"/>
              </a:solidFill>
              <a:latin typeface="Calibri"/>
            </a:endParaRPr>
          </a:p>
        </p:txBody>
      </p:sp>
      <p:sp>
        <p:nvSpPr>
          <p:cNvPr id="252" name="TextBox 20"/>
          <p:cNvSpPr/>
          <p:nvPr/>
        </p:nvSpPr>
        <p:spPr>
          <a:xfrm>
            <a:off x="8120160" y="4824360"/>
            <a:ext cx="3907440" cy="1186920"/>
          </a:xfrm>
          <a:prstGeom prst="rect">
            <a:avLst/>
          </a:prstGeom>
          <a:noFill/>
          <a:ln w="12700">
            <a:noFill/>
          </a:ln>
        </p:spPr>
        <p:style>
          <a:lnRef idx="0"/>
          <a:fillRef idx="0"/>
          <a:effectRef idx="0"/>
          <a:fontRef idx="minor"/>
        </p:style>
        <p:txBody>
          <a:bodyPr lIns="90000" rIns="90000" tIns="45000" bIns="45000" anchor="t">
            <a:spAutoFit/>
          </a:bodyPr>
          <a:p>
            <a:pPr marL="60480" defTabSz="914400">
              <a:lnSpc>
                <a:spcPct val="100000"/>
              </a:lnSpc>
              <a:tabLst>
                <a:tab algn="l" pos="0"/>
              </a:tabLst>
            </a:pPr>
            <a:r>
              <a:rPr b="0" lang="en-US" sz="1800" spc="-1" strike="noStrike">
                <a:solidFill>
                  <a:schemeClr val="dk1"/>
                </a:solidFill>
                <a:latin typeface="Aptos"/>
              </a:rPr>
              <a:t>Throughput (A</a:t>
            </a:r>
            <a:r>
              <a:rPr b="0" lang="el-GR" sz="1800" spc="-1" strike="noStrike">
                <a:solidFill>
                  <a:schemeClr val="dk1"/>
                </a:solidFill>
                <a:latin typeface="Aptos"/>
              </a:rPr>
              <a:t>Ω):</a:t>
            </a:r>
            <a:r>
              <a:rPr b="0" lang="en-US" sz="1800" spc="-1" strike="noStrike">
                <a:solidFill>
                  <a:schemeClr val="dk1"/>
                </a:solidFill>
                <a:latin typeface="Aptos"/>
              </a:rPr>
              <a:t> number of detectors on sky.</a:t>
            </a:r>
            <a:endParaRPr b="0" lang="en-GB" sz="1800" spc="-1" strike="noStrike">
              <a:solidFill>
                <a:srgbClr val="000000"/>
              </a:solidFill>
              <a:latin typeface="Calibri"/>
            </a:endParaRPr>
          </a:p>
          <a:p>
            <a:pPr defTabSz="1219320">
              <a:lnSpc>
                <a:spcPct val="100000"/>
              </a:lnSpc>
              <a:tabLst>
                <a:tab algn="l" pos="0"/>
              </a:tabLst>
            </a:pPr>
            <a:r>
              <a:rPr b="0" lang="en-US" sz="1800" spc="-1" strike="noStrike">
                <a:solidFill>
                  <a:srgbClr val="000000"/>
                </a:solidFill>
                <a:latin typeface="Aptos"/>
              </a:rPr>
              <a:t>Need </a:t>
            </a:r>
            <a:r>
              <a:rPr b="0" lang="en-IT" sz="1800" spc="-1" strike="noStrike">
                <a:solidFill>
                  <a:srgbClr val="000000"/>
                </a:solidFill>
                <a:latin typeface="Aptos"/>
              </a:rPr>
              <a:t>&gt;3 million </a:t>
            </a:r>
            <a:r>
              <a:rPr b="0" lang="en-US" sz="1800" spc="-1" strike="noStrike">
                <a:solidFill>
                  <a:srgbClr val="000000"/>
                </a:solidFill>
                <a:latin typeface="Aptos"/>
              </a:rPr>
              <a:t>detectors at 850 </a:t>
            </a:r>
            <a:r>
              <a:rPr b="0" lang="en-US" sz="1800" spc="-1" strike="noStrike">
                <a:solidFill>
                  <a:srgbClr val="000000"/>
                </a:solidFill>
                <a:latin typeface="Symbol"/>
              </a:rPr>
              <a:t>m</a:t>
            </a:r>
            <a:r>
              <a:rPr b="0" lang="en-US" sz="1800" spc="-1" strike="noStrike">
                <a:solidFill>
                  <a:srgbClr val="000000"/>
                </a:solidFill>
                <a:latin typeface="Aptos"/>
              </a:rPr>
              <a:t>m to fill the FoV</a:t>
            </a:r>
            <a:endParaRPr b="0" lang="en-GB" sz="1800" spc="-1" strike="noStrike">
              <a:solidFill>
                <a:srgbClr val="000000"/>
              </a:solidFill>
              <a:latin typeface="Calibri"/>
            </a:endParaRPr>
          </a:p>
        </p:txBody>
      </p:sp>
      <p:sp>
        <p:nvSpPr>
          <p:cNvPr id="253" name="PlaceHolder 2"/>
          <p:cNvSpPr>
            <a:spLocks noGrp="1"/>
          </p:cNvSpPr>
          <p:nvPr>
            <p:ph type="sldNum" idx="68"/>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C103AE90-B098-492F-BB4C-1D8EFCFC1C89}"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sp>
        <p:nvSpPr>
          <p:cNvPr id="254" name="Rectangle 1"/>
          <p:cNvSpPr/>
          <p:nvPr/>
        </p:nvSpPr>
        <p:spPr>
          <a:xfrm>
            <a:off x="269640" y="948240"/>
            <a:ext cx="7682760" cy="5385600"/>
          </a:xfrm>
          <a:prstGeom prst="rect">
            <a:avLst/>
          </a:prstGeom>
          <a:solidFill>
            <a:srgbClr val="c00000">
              <a:alpha val="7000"/>
            </a:srgbClr>
          </a:solidFill>
          <a:ln>
            <a:solidFill>
              <a:srgbClr val="e97132"/>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cxnSp>
        <p:nvCxnSpPr>
          <p:cNvPr id="255" name="Straight Arrow Connector 13"/>
          <p:cNvCxnSpPr/>
          <p:nvPr/>
        </p:nvCxnSpPr>
        <p:spPr>
          <a:xfrm>
            <a:off x="11194920" y="852840"/>
            <a:ext cx="349200" cy="305640"/>
          </a:xfrm>
          <a:prstGeom prst="straightConnector1">
            <a:avLst/>
          </a:prstGeom>
          <a:ln>
            <a:solidFill>
              <a:srgbClr val="c00000"/>
            </a:solidFill>
            <a:tailEnd len="med" type="triangle" w="med"/>
          </a:ln>
        </p:spPr>
      </p:cxnSp>
      <p:sp>
        <p:nvSpPr>
          <p:cNvPr id="256" name="FoV limited to ~ 10 arcmin, or dedicated (mostly continuum) small aperture survey telescopes…"/>
          <p:cNvSpPr/>
          <p:nvPr/>
        </p:nvSpPr>
        <p:spPr>
          <a:xfrm>
            <a:off x="10199520" y="576720"/>
            <a:ext cx="1828440" cy="294120"/>
          </a:xfrm>
          <a:prstGeom prst="rect">
            <a:avLst/>
          </a:prstGeom>
          <a:solidFill>
            <a:srgbClr val="c00000"/>
          </a:solidFill>
          <a:ln w="12700">
            <a:noFill/>
          </a:ln>
        </p:spPr>
        <p:style>
          <a:lnRef idx="0"/>
          <a:fillRef idx="0"/>
          <a:effectRef idx="0"/>
          <a:fontRef idx="minor"/>
        </p:style>
        <p:txBody>
          <a:bodyPr lIns="25560" rIns="25560" tIns="25560" bIns="25560" anchor="ctr">
            <a:spAutoFit/>
          </a:bodyPr>
          <a:p>
            <a:pPr defTabSz="412920">
              <a:lnSpc>
                <a:spcPct val="100000"/>
              </a:lnSpc>
            </a:pPr>
            <a:r>
              <a:rPr b="1" lang="en-US" sz="1600" spc="-1" strike="noStrike">
                <a:solidFill>
                  <a:srgbClr val="ffffff"/>
                </a:solidFill>
                <a:latin typeface="Avenir Heavy"/>
                <a:ea typeface="Avenir Heavy"/>
              </a:rPr>
              <a:t>We want this one!</a:t>
            </a:r>
            <a:endParaRPr b="0" lang="en-GB" sz="1600" spc="-1" strike="noStrike">
              <a:solidFill>
                <a:srgbClr val="ffffff"/>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7" name="Picture 4" descr=""/>
          <p:cNvPicPr/>
          <p:nvPr/>
        </p:nvPicPr>
        <p:blipFill>
          <a:blip r:embed="rId1"/>
          <a:stretch/>
        </p:blipFill>
        <p:spPr>
          <a:xfrm>
            <a:off x="6095880" y="822960"/>
            <a:ext cx="4443480" cy="4028400"/>
          </a:xfrm>
          <a:prstGeom prst="rect">
            <a:avLst/>
          </a:prstGeom>
          <a:noFill/>
          <a:ln w="0">
            <a:noFill/>
          </a:ln>
        </p:spPr>
      </p:pic>
      <p:pic>
        <p:nvPicPr>
          <p:cNvPr id="258" name="Picture 1" descr=""/>
          <p:cNvPicPr/>
          <p:nvPr/>
        </p:nvPicPr>
        <p:blipFill>
          <a:blip r:embed="rId2"/>
          <a:stretch/>
        </p:blipFill>
        <p:spPr>
          <a:xfrm>
            <a:off x="7241400" y="4873680"/>
            <a:ext cx="2754720" cy="684720"/>
          </a:xfrm>
          <a:prstGeom prst="rect">
            <a:avLst/>
          </a:prstGeom>
          <a:noFill/>
          <a:ln w="0">
            <a:noFill/>
          </a:ln>
        </p:spPr>
      </p:pic>
      <p:sp>
        <p:nvSpPr>
          <p:cNvPr id="259" name="PlaceHolder 1"/>
          <p:cNvSpPr>
            <a:spLocks noGrp="1"/>
          </p:cNvSpPr>
          <p:nvPr>
            <p:ph type="title"/>
          </p:nvPr>
        </p:nvSpPr>
        <p:spPr>
          <a:xfrm>
            <a:off x="201960" y="184680"/>
            <a:ext cx="10427040" cy="763200"/>
          </a:xfrm>
          <a:prstGeom prst="rect">
            <a:avLst/>
          </a:prstGeom>
          <a:noFill/>
          <a:ln w="0">
            <a:noFill/>
          </a:ln>
        </p:spPr>
        <p:txBody>
          <a:bodyPr lIns="91440" rIns="91440" tIns="91440" bIns="91440" anchor="t">
            <a:noAutofit/>
          </a:bodyPr>
          <a:p>
            <a:pPr indent="0" defTabSz="914400">
              <a:lnSpc>
                <a:spcPct val="90000"/>
              </a:lnSpc>
              <a:buNone/>
            </a:pPr>
            <a:r>
              <a:rPr b="0" lang="en-US" sz="2800" spc="-1" strike="noStrike">
                <a:solidFill>
                  <a:schemeClr val="dk1"/>
                </a:solidFill>
                <a:latin typeface="Aptos Display"/>
              </a:rPr>
              <a:t>Faster!</a:t>
            </a:r>
            <a:endParaRPr b="0" lang="en-IT" sz="2800" spc="-1" strike="noStrike">
              <a:solidFill>
                <a:schemeClr val="dk1"/>
              </a:solidFill>
              <a:latin typeface="Aptos"/>
            </a:endParaRPr>
          </a:p>
        </p:txBody>
      </p:sp>
      <p:pic>
        <p:nvPicPr>
          <p:cNvPr id="260" name="Picture 14" descr=""/>
          <p:cNvPicPr/>
          <p:nvPr/>
        </p:nvPicPr>
        <p:blipFill>
          <a:blip r:embed="rId3"/>
          <a:srcRect l="67274" t="0" r="0" b="0"/>
          <a:stretch/>
        </p:blipFill>
        <p:spPr>
          <a:xfrm>
            <a:off x="443520" y="699120"/>
            <a:ext cx="4191480" cy="4151880"/>
          </a:xfrm>
          <a:prstGeom prst="rect">
            <a:avLst/>
          </a:prstGeom>
          <a:noFill/>
          <a:ln w="0">
            <a:noFill/>
          </a:ln>
        </p:spPr>
      </p:pic>
      <p:sp>
        <p:nvSpPr>
          <p:cNvPr id="261" name="TextBox 20"/>
          <p:cNvSpPr/>
          <p:nvPr/>
        </p:nvSpPr>
        <p:spPr>
          <a:xfrm>
            <a:off x="1248840" y="982080"/>
            <a:ext cx="1925640" cy="333360"/>
          </a:xfrm>
          <a:prstGeom prst="rect">
            <a:avLst/>
          </a:prstGeom>
          <a:solidFill>
            <a:schemeClr val="bg1">
              <a:alpha val="81000"/>
            </a:schemeClr>
          </a:solidFill>
          <a:ln w="12700">
            <a:noFill/>
          </a:ln>
        </p:spPr>
        <p:style>
          <a:lnRef idx="0"/>
          <a:fillRef idx="0"/>
          <a:effectRef idx="0"/>
          <a:fontRef idx="minor"/>
        </p:style>
        <p:txBody>
          <a:bodyPr lIns="90000" rIns="90000" tIns="45000" bIns="45000" anchor="t">
            <a:spAutoFit/>
          </a:bodyPr>
          <a:p>
            <a:pPr marL="60480" defTabSz="914400">
              <a:lnSpc>
                <a:spcPct val="100000"/>
              </a:lnSpc>
              <a:tabLst>
                <a:tab algn="l" pos="0"/>
              </a:tabLst>
            </a:pPr>
            <a:r>
              <a:rPr b="1" lang="en-US" sz="1600" spc="-1" strike="noStrike">
                <a:solidFill>
                  <a:schemeClr val="dk1"/>
                </a:solidFill>
                <a:latin typeface="Aptos"/>
              </a:rPr>
              <a:t>Throughput (A</a:t>
            </a:r>
            <a:r>
              <a:rPr b="1" lang="el-GR" sz="1600" spc="-1" strike="noStrike">
                <a:solidFill>
                  <a:schemeClr val="dk1"/>
                </a:solidFill>
                <a:latin typeface="Aptos"/>
              </a:rPr>
              <a:t>Ω)</a:t>
            </a:r>
            <a:endParaRPr b="0" lang="en-GB" sz="1600" spc="-1" strike="noStrike">
              <a:solidFill>
                <a:srgbClr val="000000"/>
              </a:solidFill>
              <a:latin typeface="Calibri"/>
            </a:endParaRPr>
          </a:p>
        </p:txBody>
      </p:sp>
      <p:sp>
        <p:nvSpPr>
          <p:cNvPr id="262" name="PlaceHolder 2"/>
          <p:cNvSpPr>
            <a:spLocks noGrp="1"/>
          </p:cNvSpPr>
          <p:nvPr>
            <p:ph type="sldNum" idx="69"/>
          </p:nvPr>
        </p:nvSpPr>
        <p:spPr>
          <a:xfrm>
            <a:off x="11296440" y="6217560"/>
            <a:ext cx="731160" cy="524520"/>
          </a:xfrm>
          <a:prstGeom prst="rect">
            <a:avLst/>
          </a:prstGeom>
          <a:noFill/>
          <a:ln w="0">
            <a:noFill/>
          </a:ln>
        </p:spPr>
        <p:txBody>
          <a:bodyPr lIns="91440" rIns="91440" tIns="91440" bIns="91440" anchor="ctr">
            <a:noAutofit/>
          </a:bodyPr>
          <a:lstStyle>
            <a:lvl1pPr indent="0" algn="r" defTabSz="914400">
              <a:lnSpc>
                <a:spcPct val="100000"/>
              </a:lnSpc>
              <a:buNone/>
              <a:defRPr b="0" lang="en" sz="1200" spc="-1" strike="noStrike">
                <a:solidFill>
                  <a:schemeClr val="dk1">
                    <a:tint val="82000"/>
                  </a:schemeClr>
                </a:solidFill>
                <a:latin typeface="Aptos"/>
              </a:defRPr>
            </a:lvl1pPr>
          </a:lstStyle>
          <a:p>
            <a:pPr indent="0" algn="r" defTabSz="914400">
              <a:lnSpc>
                <a:spcPct val="100000"/>
              </a:lnSpc>
              <a:buNone/>
            </a:pPr>
            <a:fld id="{AEAAD6E1-B07E-4073-A3F1-8C090788A362}" type="slidenum">
              <a:rPr b="0" lang="en" sz="1200" spc="-1" strike="noStrike">
                <a:solidFill>
                  <a:schemeClr val="dk1">
                    <a:tint val="82000"/>
                  </a:schemeClr>
                </a:solidFill>
                <a:latin typeface="Aptos"/>
              </a:rPr>
              <a:t>&lt;number&gt;</a:t>
            </a:fld>
            <a:endParaRPr b="0" lang="en-GB" sz="1200" spc="-1" strike="noStrike">
              <a:solidFill>
                <a:srgbClr val="000000"/>
              </a:solidFill>
              <a:latin typeface="Calibri"/>
            </a:endParaRPr>
          </a:p>
        </p:txBody>
      </p:sp>
      <p:sp>
        <p:nvSpPr>
          <p:cNvPr id="263" name="TextBox 5"/>
          <p:cNvSpPr/>
          <p:nvPr/>
        </p:nvSpPr>
        <p:spPr>
          <a:xfrm>
            <a:off x="3753360" y="5842440"/>
            <a:ext cx="7240320" cy="820800"/>
          </a:xfrm>
          <a:prstGeom prst="rect">
            <a:avLst/>
          </a:prstGeom>
          <a:solidFill>
            <a:schemeClr val="bg1">
              <a:alpha val="81000"/>
            </a:schemeClr>
          </a:solidFill>
          <a:ln w="12700">
            <a:noFill/>
          </a:ln>
        </p:spPr>
        <p:style>
          <a:lnRef idx="0"/>
          <a:fillRef idx="0"/>
          <a:effectRef idx="0"/>
          <a:fontRef idx="minor"/>
        </p:style>
        <p:txBody>
          <a:bodyPr lIns="90000" rIns="90000" tIns="45000" bIns="45000" anchor="t">
            <a:spAutoFit/>
          </a:bodyPr>
          <a:p>
            <a:pPr marL="60480" defTabSz="914400">
              <a:lnSpc>
                <a:spcPct val="100000"/>
              </a:lnSpc>
              <a:tabLst>
                <a:tab algn="l" pos="0"/>
              </a:tabLst>
            </a:pPr>
            <a:r>
              <a:rPr b="0" lang="en-US" sz="1600" spc="-1" strike="noStrike">
                <a:solidFill>
                  <a:schemeClr val="dk1"/>
                </a:solidFill>
                <a:latin typeface="Aptos"/>
              </a:rPr>
              <a:t>But AtLAST also have more collecting area (instantaneous sensitivity per beam). </a:t>
            </a:r>
            <a:endParaRPr b="0" lang="en-GB" sz="1600" spc="-1" strike="noStrike">
              <a:solidFill>
                <a:srgbClr val="000000"/>
              </a:solidFill>
              <a:latin typeface="Calibri"/>
            </a:endParaRPr>
          </a:p>
          <a:p>
            <a:pPr marL="60480" defTabSz="914400">
              <a:lnSpc>
                <a:spcPct val="100000"/>
              </a:lnSpc>
              <a:tabLst>
                <a:tab algn="l" pos="0"/>
              </a:tabLst>
            </a:pPr>
            <a:r>
              <a:rPr b="0" lang="en-US" sz="1600" spc="-1" strike="noStrike">
                <a:solidFill>
                  <a:schemeClr val="dk1"/>
                </a:solidFill>
                <a:latin typeface="Aptos"/>
              </a:rPr>
              <a:t>The righthand plot shows a figure of merit (FoM) that tracks </a:t>
            </a:r>
            <a:r>
              <a:rPr b="0" lang="en-US" sz="1600" spc="-1" strike="noStrike">
                <a:solidFill>
                  <a:srgbClr val="000000"/>
                </a:solidFill>
                <a:latin typeface="Aptos"/>
              </a:rPr>
              <a:t>mapping speed </a:t>
            </a:r>
            <a:endParaRPr b="0" lang="en-GB" sz="1600" spc="-1" strike="noStrike">
              <a:solidFill>
                <a:srgbClr val="000000"/>
              </a:solidFill>
              <a:latin typeface="Calibri"/>
            </a:endParaRPr>
          </a:p>
          <a:p>
            <a:pPr marL="60480" defTabSz="914400">
              <a:lnSpc>
                <a:spcPct val="100000"/>
              </a:lnSpc>
              <a:tabLst>
                <a:tab algn="l" pos="0"/>
              </a:tabLst>
            </a:pPr>
            <a:r>
              <a:rPr b="0" lang="en-US" sz="1600" spc="-1" strike="noStrike">
                <a:solidFill>
                  <a:srgbClr val="000000"/>
                </a:solidFill>
                <a:latin typeface="Aptos"/>
              </a:rPr>
              <a:t>(see </a:t>
            </a:r>
            <a:r>
              <a:rPr b="0" i="1" lang="en-US" sz="1600" spc="-1" strike="noStrike">
                <a:solidFill>
                  <a:srgbClr val="000000"/>
                </a:solidFill>
                <a:latin typeface="Aptos"/>
              </a:rPr>
              <a:t>Tools of Radio Astronomy </a:t>
            </a:r>
            <a:r>
              <a:rPr b="0" lang="en-US" sz="1600" spc="-1" strike="noStrike">
                <a:solidFill>
                  <a:srgbClr val="000000"/>
                </a:solidFill>
                <a:latin typeface="Aptos"/>
              </a:rPr>
              <a:t>from Wilson, Huttemeister, &amp; Rohlfs) </a:t>
            </a:r>
            <a:endParaRPr b="0" lang="en-GB" sz="1600" spc="-1" strike="noStrike">
              <a:solidFill>
                <a:srgbClr val="000000"/>
              </a:solidFill>
              <a:latin typeface="Calibri"/>
            </a:endParaRPr>
          </a:p>
        </p:txBody>
      </p:sp>
      <p:cxnSp>
        <p:nvCxnSpPr>
          <p:cNvPr id="264" name="Straight Arrow Connector 9"/>
          <p:cNvCxnSpPr>
            <a:stCxn id="265" idx="1"/>
          </p:cNvCxnSpPr>
          <p:nvPr/>
        </p:nvCxnSpPr>
        <p:spPr>
          <a:xfrm flipH="1">
            <a:off x="4635360" y="457920"/>
            <a:ext cx="3649680" cy="490680"/>
          </a:xfrm>
          <a:prstGeom prst="straightConnector1">
            <a:avLst/>
          </a:prstGeom>
          <a:ln>
            <a:solidFill>
              <a:srgbClr val="c00000"/>
            </a:solidFill>
            <a:tailEnd len="med" type="triangle" w="med"/>
          </a:ln>
        </p:spPr>
      </p:cxnSp>
      <p:sp>
        <p:nvSpPr>
          <p:cNvPr id="265" name="FoV limited to ~ 10 arcmin, or dedicated (mostly continuum) small aperture survey telescopes…"/>
          <p:cNvSpPr/>
          <p:nvPr/>
        </p:nvSpPr>
        <p:spPr>
          <a:xfrm>
            <a:off x="8285040" y="310680"/>
            <a:ext cx="1828440" cy="294120"/>
          </a:xfrm>
          <a:prstGeom prst="rect">
            <a:avLst/>
          </a:prstGeom>
          <a:solidFill>
            <a:srgbClr val="c00000"/>
          </a:solidFill>
          <a:ln w="12700">
            <a:noFill/>
          </a:ln>
        </p:spPr>
        <p:style>
          <a:lnRef idx="0"/>
          <a:fillRef idx="0"/>
          <a:effectRef idx="0"/>
          <a:fontRef idx="minor"/>
        </p:style>
        <p:txBody>
          <a:bodyPr lIns="25560" rIns="25560" tIns="25560" bIns="25560" anchor="ctr">
            <a:spAutoFit/>
          </a:bodyPr>
          <a:p>
            <a:pPr defTabSz="412920">
              <a:lnSpc>
                <a:spcPct val="100000"/>
              </a:lnSpc>
            </a:pPr>
            <a:r>
              <a:rPr b="1" lang="en-US" sz="1600" spc="-1" strike="noStrike">
                <a:solidFill>
                  <a:srgbClr val="ffffff"/>
                </a:solidFill>
                <a:latin typeface="Avenir Heavy"/>
                <a:ea typeface="Avenir Heavy"/>
              </a:rPr>
              <a:t>AtLAST!</a:t>
            </a:r>
            <a:endParaRPr b="0" lang="en-GB" sz="1600" spc="-1" strike="noStrike">
              <a:solidFill>
                <a:srgbClr val="ffffff"/>
              </a:solidFill>
              <a:latin typeface="Calibri"/>
            </a:endParaRPr>
          </a:p>
        </p:txBody>
      </p:sp>
      <p:cxnSp>
        <p:nvCxnSpPr>
          <p:cNvPr id="266" name="Straight Arrow Connector 11"/>
          <p:cNvCxnSpPr/>
          <p:nvPr/>
        </p:nvCxnSpPr>
        <p:spPr>
          <a:xfrm>
            <a:off x="9996120" y="547920"/>
            <a:ext cx="287280" cy="311400"/>
          </a:xfrm>
          <a:prstGeom prst="straightConnector1">
            <a:avLst/>
          </a:prstGeom>
          <a:ln>
            <a:solidFill>
              <a:srgbClr val="c00000"/>
            </a:solidFill>
            <a:tailEnd len="med" type="triangle" w="med"/>
          </a:ln>
        </p:spPr>
      </p:cxnSp>
      <p:sp>
        <p:nvSpPr>
          <p:cNvPr id="267" name="Arrow: Right 23"/>
          <p:cNvSpPr/>
          <p:nvPr/>
        </p:nvSpPr>
        <p:spPr>
          <a:xfrm>
            <a:off x="4331520" y="982080"/>
            <a:ext cx="2068200" cy="719640"/>
          </a:xfrm>
          <a:prstGeom prst="rightArrow">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i="1" lang="en-US" sz="1400" spc="-1" strike="noStrike">
                <a:solidFill>
                  <a:schemeClr val="lt1"/>
                </a:solidFill>
                <a:latin typeface="Aptos"/>
              </a:rPr>
              <a:t>Collecting area WTF!</a:t>
            </a:r>
            <a:endParaRPr b="0" lang="en-GB" sz="1400" spc="-1" strike="noStrike">
              <a:solidFill>
                <a:srgbClr val="ffffff"/>
              </a:solidFill>
              <a:latin typeface="Calibri"/>
            </a:endParaRPr>
          </a:p>
        </p:txBody>
      </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0"/>
                      </p:stCondLst>
                      <p:childTnLst>
                        <p:par>
                          <p:cTn id="16" fill="hold">
                            <p:stCondLst>
                              <p:cond delay="0"/>
                            </p:stCondLst>
                            <p:childTnLst>
                              <p:par>
                                <p:cTn id="17" nodeType="withEffect" fill="hold" presetClass="entr" presetID="1">
                                  <p:stCondLst>
                                    <p:cond delay="0"/>
                                  </p:stCondLst>
                                  <p:childTnLst>
                                    <p:set>
                                      <p:cBhvr>
                                        <p:cTn id="18" dur="1" fill="hold">
                                          <p:stCondLst>
                                            <p:cond delay="0"/>
                                          </p:stCondLst>
                                        </p:cTn>
                                        <p:tgtEl>
                                          <p:spTgt spid="265"/>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nodeType="withEffect" fill="hold" presetClass="entr" presetID="1">
                                  <p:stCondLst>
                                    <p:cond delay="0"/>
                                  </p:stCondLst>
                                  <p:childTnLst>
                                    <p:set>
                                      <p:cBhvr>
                                        <p:cTn id="22" dur="1" fill="hold">
                                          <p:stCondLst>
                                            <p:cond delay="0"/>
                                          </p:stCondLst>
                                        </p:cTn>
                                        <p:tgtEl>
                                          <p:spTgt spid="2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268"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US" sz="4400" spc="-1" strike="noStrike">
                <a:solidFill>
                  <a:schemeClr val="dk1"/>
                </a:solidFill>
                <a:latin typeface="Aptos Display"/>
              </a:rPr>
              <a:t>Basic Design Development</a:t>
            </a:r>
            <a:endParaRPr b="0" lang="en-IT" sz="4400" spc="-1" strike="noStrike">
              <a:solidFill>
                <a:schemeClr val="dk1"/>
              </a:solidFill>
              <a:latin typeface="Aptos"/>
            </a:endParaRPr>
          </a:p>
        </p:txBody>
      </p:sp>
      <p:sp>
        <p:nvSpPr>
          <p:cNvPr id="269" name="Text Placeholder 2"/>
          <p:cNvSpPr/>
          <p:nvPr/>
        </p:nvSpPr>
        <p:spPr>
          <a:xfrm>
            <a:off x="336600" y="725400"/>
            <a:ext cx="9772920" cy="221400"/>
          </a:xfrm>
          <a:prstGeom prst="rect">
            <a:avLst/>
          </a:prstGeom>
          <a:noFill/>
          <a:ln w="0">
            <a:noFill/>
          </a:ln>
        </p:spPr>
        <p:style>
          <a:lnRef idx="0"/>
          <a:fillRef idx="0"/>
          <a:effectRef idx="0"/>
          <a:fontRef idx="minor"/>
        </p:style>
        <p:txBody>
          <a:bodyPr lIns="90000" rIns="90000" tIns="45000" bIns="45000" ancho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Inspirations from Existing Telescopes</a:t>
            </a:r>
            <a:endParaRPr b="0" lang="en-GB" sz="2800" spc="-1" strike="noStrike">
              <a:solidFill>
                <a:srgbClr val="000000"/>
              </a:solidFill>
              <a:latin typeface="Calibri"/>
            </a:endParaRPr>
          </a:p>
        </p:txBody>
      </p:sp>
      <p:sp>
        <p:nvSpPr>
          <p:cNvPr id="270" name="Footer Placeholder 3"/>
          <p:cNvSpPr/>
          <p:nvPr/>
        </p:nvSpPr>
        <p:spPr>
          <a:xfrm>
            <a:off x="334800" y="6598440"/>
            <a:ext cx="5760720" cy="25920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n-US" sz="1800" spc="-1" strike="noStrike">
              <a:solidFill>
                <a:schemeClr val="dk1"/>
              </a:solidFill>
              <a:latin typeface="Aptos"/>
            </a:endParaRPr>
          </a:p>
        </p:txBody>
      </p:sp>
      <p:pic>
        <p:nvPicPr>
          <p:cNvPr id="271" name="Grafik 67" descr=""/>
          <p:cNvPicPr/>
          <p:nvPr/>
        </p:nvPicPr>
        <p:blipFill>
          <a:blip r:embed="rId1"/>
          <a:stretch/>
        </p:blipFill>
        <p:spPr>
          <a:xfrm>
            <a:off x="9375840" y="3956040"/>
            <a:ext cx="2377800" cy="2614680"/>
          </a:xfrm>
          <a:prstGeom prst="rect">
            <a:avLst/>
          </a:prstGeom>
          <a:noFill/>
          <a:ln w="0">
            <a:noFill/>
          </a:ln>
        </p:spPr>
      </p:pic>
      <p:pic>
        <p:nvPicPr>
          <p:cNvPr id="272" name="Picture 6" descr=""/>
          <p:cNvPicPr/>
          <p:nvPr/>
        </p:nvPicPr>
        <p:blipFill>
          <a:blip r:embed="rId2"/>
          <a:srcRect l="22550" t="0" r="0" b="0"/>
          <a:stretch/>
        </p:blipFill>
        <p:spPr>
          <a:xfrm>
            <a:off x="9375840" y="1972800"/>
            <a:ext cx="2410920" cy="1932840"/>
          </a:xfrm>
          <a:prstGeom prst="rect">
            <a:avLst/>
          </a:prstGeom>
          <a:noFill/>
          <a:ln w="0">
            <a:noFill/>
          </a:ln>
        </p:spPr>
      </p:pic>
      <p:pic>
        <p:nvPicPr>
          <p:cNvPr id="273" name="Picture 7" descr=""/>
          <p:cNvPicPr/>
          <p:nvPr/>
        </p:nvPicPr>
        <p:blipFill>
          <a:blip r:embed="rId3"/>
          <a:stretch/>
        </p:blipFill>
        <p:spPr>
          <a:xfrm>
            <a:off x="334800" y="1677960"/>
            <a:ext cx="2431080" cy="2755080"/>
          </a:xfrm>
          <a:prstGeom prst="rect">
            <a:avLst/>
          </a:prstGeom>
          <a:noFill/>
          <a:ln w="0">
            <a:noFill/>
          </a:ln>
        </p:spPr>
      </p:pic>
      <p:pic>
        <p:nvPicPr>
          <p:cNvPr id="274" name="Grafik 19" descr="Ein Bild, das draußen, Himmel, Person enthält.&#10;&#10;Automatisch generierte Beschreibung"/>
          <p:cNvPicPr/>
          <p:nvPr/>
        </p:nvPicPr>
        <p:blipFill>
          <a:blip r:embed="rId4"/>
          <a:stretch/>
        </p:blipFill>
        <p:spPr>
          <a:xfrm>
            <a:off x="334800" y="4526280"/>
            <a:ext cx="2725920" cy="2044440"/>
          </a:xfrm>
          <a:prstGeom prst="rect">
            <a:avLst/>
          </a:prstGeom>
          <a:noFill/>
          <a:ln w="0">
            <a:noFill/>
          </a:ln>
        </p:spPr>
      </p:pic>
      <p:pic>
        <p:nvPicPr>
          <p:cNvPr id="275" name="Picture 9" descr=""/>
          <p:cNvPicPr/>
          <p:nvPr/>
        </p:nvPicPr>
        <p:blipFill>
          <a:blip r:embed="rId5"/>
          <a:stretch/>
        </p:blipFill>
        <p:spPr>
          <a:xfrm>
            <a:off x="3892680" y="2329920"/>
            <a:ext cx="4382280" cy="2662920"/>
          </a:xfrm>
          <a:prstGeom prst="rect">
            <a:avLst/>
          </a:prstGeom>
          <a:noFill/>
          <a:ln w="0">
            <a:noFill/>
          </a:ln>
        </p:spPr>
      </p:pic>
      <p:sp>
        <p:nvSpPr>
          <p:cNvPr id="276" name="Rechteck: abgerundete Ecken 23"/>
          <p:cNvSpPr/>
          <p:nvPr/>
        </p:nvSpPr>
        <p:spPr>
          <a:xfrm rot="20363400">
            <a:off x="1613160" y="4823640"/>
            <a:ext cx="740880" cy="490320"/>
          </a:xfrm>
          <a:prstGeom prst="roundRect">
            <a:avLst>
              <a:gd name="adj" fmla="val 16667"/>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sp>
        <p:nvSpPr>
          <p:cNvPr id="277" name="TextBox 11"/>
          <p:cNvSpPr/>
          <p:nvPr/>
        </p:nvSpPr>
        <p:spPr>
          <a:xfrm>
            <a:off x="334800" y="1292400"/>
            <a:ext cx="5369760" cy="46908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600" spc="-1" strike="noStrike">
                <a:solidFill>
                  <a:schemeClr val="dk1"/>
                </a:solidFill>
                <a:latin typeface="Aptos"/>
              </a:rPr>
              <a:t>50m Large Millimeter Telescope (LMT) in Puebla, Mexico</a:t>
            </a:r>
            <a:endParaRPr b="0" lang="en-GB" sz="1600" spc="-1" strike="noStrike">
              <a:solidFill>
                <a:srgbClr val="000000"/>
              </a:solidFill>
              <a:latin typeface="Calibri"/>
            </a:endParaRPr>
          </a:p>
        </p:txBody>
      </p:sp>
      <p:sp>
        <p:nvSpPr>
          <p:cNvPr id="278" name="Arrow: Right 17"/>
          <p:cNvSpPr/>
          <p:nvPr/>
        </p:nvSpPr>
        <p:spPr>
          <a:xfrm flipH="1">
            <a:off x="2892600" y="3069000"/>
            <a:ext cx="1079640" cy="719640"/>
          </a:xfrm>
          <a:prstGeom prst="rightArrow">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n-US" sz="2400" spc="-1" strike="noStrike">
                <a:solidFill>
                  <a:schemeClr val="lt1"/>
                </a:solidFill>
                <a:latin typeface="Aptos"/>
              </a:rPr>
              <a:t>?</a:t>
            </a:r>
            <a:endParaRPr b="0" lang="en-GB" sz="2400" spc="-1" strike="noStrike">
              <a:solidFill>
                <a:srgbClr val="ffffff"/>
              </a:solidFill>
              <a:latin typeface="Calibri"/>
            </a:endParaRPr>
          </a:p>
        </p:txBody>
      </p:sp>
      <p:cxnSp>
        <p:nvCxnSpPr>
          <p:cNvPr id="279" name="Straight Connector 13"/>
          <p:cNvCxnSpPr/>
          <p:nvPr/>
        </p:nvCxnSpPr>
        <p:spPr>
          <a:xfrm>
            <a:off x="267840" y="1551600"/>
            <a:ext cx="2793600" cy="4932360"/>
          </a:xfrm>
          <a:prstGeom prst="straightConnector1">
            <a:avLst/>
          </a:prstGeom>
          <a:ln w="76200">
            <a:solidFill>
              <a:srgbClr val="ff0000"/>
            </a:solidFill>
          </a:ln>
        </p:spPr>
      </p:cxnSp>
      <p:cxnSp>
        <p:nvCxnSpPr>
          <p:cNvPr id="280" name="Straight Connector 14"/>
          <p:cNvCxnSpPr/>
          <p:nvPr/>
        </p:nvCxnSpPr>
        <p:spPr>
          <a:xfrm flipV="1">
            <a:off x="195480" y="1602360"/>
            <a:ext cx="2865960" cy="4876200"/>
          </a:xfrm>
          <a:prstGeom prst="straightConnector1">
            <a:avLst/>
          </a:prstGeom>
          <a:ln w="76200">
            <a:solidFill>
              <a:srgbClr val="ff0000"/>
            </a:solidFill>
          </a:ln>
        </p:spPr>
      </p:cxnSp>
      <p:sp>
        <p:nvSpPr>
          <p:cNvPr id="281" name="Arrow: Right 23"/>
          <p:cNvSpPr/>
          <p:nvPr/>
        </p:nvSpPr>
        <p:spPr>
          <a:xfrm>
            <a:off x="8190360" y="3055680"/>
            <a:ext cx="1079640" cy="719640"/>
          </a:xfrm>
          <a:prstGeom prst="rightArrow">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n-US" sz="2400" spc="-1" strike="noStrike">
                <a:solidFill>
                  <a:schemeClr val="lt1"/>
                </a:solidFill>
                <a:latin typeface="Aptos"/>
              </a:rPr>
              <a:t>?</a:t>
            </a:r>
            <a:endParaRPr b="0" lang="en-GB" sz="2400" spc="-1" strike="noStrike">
              <a:solidFill>
                <a:srgbClr val="ffffff"/>
              </a:solidFill>
              <a:latin typeface="Calibri"/>
            </a:endParaRPr>
          </a:p>
        </p:txBody>
      </p:sp>
      <p:sp>
        <p:nvSpPr>
          <p:cNvPr id="282" name="TextBox 16"/>
          <p:cNvSpPr/>
          <p:nvPr/>
        </p:nvSpPr>
        <p:spPr>
          <a:xfrm>
            <a:off x="9375840" y="1278720"/>
            <a:ext cx="914040" cy="91404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0" lang="en-US" sz="1600" spc="-1" strike="noStrike">
                <a:solidFill>
                  <a:schemeClr val="dk1"/>
                </a:solidFill>
                <a:latin typeface="Aptos"/>
              </a:rPr>
              <a:t>Large Optical Telescopes</a:t>
            </a:r>
            <a:endParaRPr b="0" lang="en-GB" sz="1600" spc="-1" strike="noStrike">
              <a:solidFill>
                <a:srgbClr val="000000"/>
              </a:solidFill>
              <a:latin typeface="Calibri"/>
            </a:endParaRPr>
          </a:p>
        </p:txBody>
      </p:sp>
      <p:sp>
        <p:nvSpPr>
          <p:cNvPr id="283" name="TextBox 17"/>
          <p:cNvSpPr/>
          <p:nvPr/>
        </p:nvSpPr>
        <p:spPr>
          <a:xfrm>
            <a:off x="9584640" y="1677960"/>
            <a:ext cx="2144880" cy="914040"/>
          </a:xfrm>
          <a:prstGeom prst="rect">
            <a:avLst/>
          </a:prstGeom>
          <a:noFill/>
          <a:ln w="0">
            <a:noFill/>
          </a:ln>
        </p:spPr>
        <p:style>
          <a:lnRef idx="0"/>
          <a:fillRef idx="0"/>
          <a:effectRef idx="0"/>
          <a:fontRef idx="minor"/>
        </p:style>
        <p:txBody>
          <a:bodyPr wrap="none" lIns="0" rIns="0" tIns="0" bIns="0" anchor="t">
            <a:noAutofit/>
          </a:bodyPr>
          <a:p>
            <a:pPr defTabSz="914400">
              <a:lnSpc>
                <a:spcPct val="100000"/>
              </a:lnSpc>
              <a:spcBef>
                <a:spcPts val="601"/>
              </a:spcBef>
              <a:spcAft>
                <a:spcPts val="601"/>
              </a:spcAft>
            </a:pPr>
            <a:r>
              <a:rPr b="1" lang="en-US" sz="1400" spc="-1" strike="noStrike">
                <a:solidFill>
                  <a:schemeClr val="dk1">
                    <a:lumMod val="50000"/>
                  </a:schemeClr>
                </a:solidFill>
                <a:latin typeface="Aptos"/>
              </a:rPr>
              <a:t>Giant Magellan Telescope</a:t>
            </a:r>
            <a:endParaRPr b="0" lang="en-GB" sz="14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278"/>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277"/>
                                        </p:tgtEl>
                                        <p:attrNameLst>
                                          <p:attrName>style.visibility</p:attrName>
                                        </p:attrNameLst>
                                      </p:cBhvr>
                                      <p:to>
                                        <p:strVal val="visible"/>
                                      </p:to>
                                    </p:set>
                                  </p:childTnLst>
                                </p:cTn>
                              </p:par>
                              <p:par>
                                <p:cTn id="35" nodeType="withEffect" fill="hold" presetClass="entr" presetID="1">
                                  <p:stCondLst>
                                    <p:cond delay="0"/>
                                  </p:stCondLst>
                                  <p:childTnLst>
                                    <p:set>
                                      <p:cBhvr>
                                        <p:cTn id="36" dur="1" fill="hold">
                                          <p:stCondLst>
                                            <p:cond delay="0"/>
                                          </p:stCondLst>
                                        </p:cTn>
                                        <p:tgtEl>
                                          <p:spTgt spid="273"/>
                                        </p:tgtEl>
                                        <p:attrNameLst>
                                          <p:attrName>style.visibility</p:attrName>
                                        </p:attrNameLst>
                                      </p:cBhvr>
                                      <p:to>
                                        <p:strVal val="visible"/>
                                      </p:to>
                                    </p:set>
                                  </p:childTnLst>
                                </p:cTn>
                              </p:par>
                              <p:par>
                                <p:cTn id="37" nodeType="withEffect" fill="hold" presetClass="entr" presetID="1">
                                  <p:stCondLst>
                                    <p:cond delay="0"/>
                                  </p:stCondLst>
                                  <p:childTnLst>
                                    <p:set>
                                      <p:cBhvr>
                                        <p:cTn id="38" dur="1" fill="hold">
                                          <p:stCondLst>
                                            <p:cond delay="0"/>
                                          </p:stCondLst>
                                        </p:cTn>
                                        <p:tgtEl>
                                          <p:spTgt spid="274"/>
                                        </p:tgtEl>
                                        <p:attrNameLst>
                                          <p:attrName>style.visibility</p:attrName>
                                        </p:attrNameLst>
                                      </p:cBhvr>
                                      <p:to>
                                        <p:strVal val="visible"/>
                                      </p:to>
                                    </p:set>
                                  </p:childTnLst>
                                </p:cTn>
                              </p:par>
                              <p:par>
                                <p:cTn id="39" nodeType="withEffect" fill="hold" presetClass="entr" presetID="1">
                                  <p:stCondLst>
                                    <p:cond delay="0"/>
                                  </p:stCondLst>
                                  <p:childTnLst>
                                    <p:set>
                                      <p:cBhvr>
                                        <p:cTn id="40" dur="1" fill="hold">
                                          <p:stCondLst>
                                            <p:cond delay="0"/>
                                          </p:stCondLst>
                                        </p:cTn>
                                        <p:tgtEl>
                                          <p:spTgt spid="2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280"/>
                                        </p:tgtEl>
                                        <p:attrNameLst>
                                          <p:attrName>style.visibility</p:attrName>
                                        </p:attrNameLst>
                                      </p:cBhvr>
                                      <p:to>
                                        <p:strVal val="visible"/>
                                      </p:to>
                                    </p:set>
                                  </p:childTnLst>
                                </p:cTn>
                              </p:par>
                              <p:par>
                                <p:cTn id="45" nodeType="withEffect" fill="hold" presetClass="entr" presetID="1">
                                  <p:stCondLst>
                                    <p:cond delay="0"/>
                                  </p:stCondLst>
                                  <p:childTnLst>
                                    <p:set>
                                      <p:cBhvr>
                                        <p:cTn id="46" dur="1" fill="hold">
                                          <p:stCondLst>
                                            <p:cond delay="0"/>
                                          </p:stCondLst>
                                        </p:cTn>
                                        <p:tgtEl>
                                          <p:spTgt spid="2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281"/>
                                        </p:tgtEl>
                                        <p:attrNameLst>
                                          <p:attrName>style.visibility</p:attrName>
                                        </p:attrNameLst>
                                      </p:cBhvr>
                                      <p:to>
                                        <p:strVal val="visible"/>
                                      </p:to>
                                    </p:set>
                                  </p:childTnLst>
                                </p:cTn>
                              </p:par>
                              <p:par>
                                <p:cTn id="51" nodeType="withEffect" fill="hold" presetClass="entr" presetID="1">
                                  <p:stCondLst>
                                    <p:cond delay="0"/>
                                  </p:stCondLst>
                                  <p:childTnLst>
                                    <p:set>
                                      <p:cBhvr>
                                        <p:cTn id="52" dur="1" fill="hold">
                                          <p:stCondLst>
                                            <p:cond delay="0"/>
                                          </p:stCondLst>
                                        </p:cTn>
                                        <p:tgtEl>
                                          <p:spTgt spid="282"/>
                                        </p:tgtEl>
                                        <p:attrNameLst>
                                          <p:attrName>style.visibility</p:attrName>
                                        </p:attrNameLst>
                                      </p:cBhvr>
                                      <p:to>
                                        <p:strVal val="visible"/>
                                      </p:to>
                                    </p:set>
                                  </p:childTnLst>
                                </p:cTn>
                              </p:par>
                              <p:par>
                                <p:cTn id="53" nodeType="withEffect" fill="hold" presetClass="entr" presetID="1">
                                  <p:stCondLst>
                                    <p:cond delay="0"/>
                                  </p:stCondLst>
                                  <p:childTnLst>
                                    <p:set>
                                      <p:cBhvr>
                                        <p:cTn id="54" dur="1" fill="hold">
                                          <p:stCondLst>
                                            <p:cond delay="0"/>
                                          </p:stCondLst>
                                        </p:cTn>
                                        <p:tgtEl>
                                          <p:spTgt spid="283"/>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271"/>
                                        </p:tgtEl>
                                        <p:attrNameLst>
                                          <p:attrName>style.visibility</p:attrName>
                                        </p:attrNameLst>
                                      </p:cBhvr>
                                      <p:to>
                                        <p:strVal val="visible"/>
                                      </p:to>
                                    </p:set>
                                  </p:childTnLst>
                                </p:cTn>
                              </p:par>
                              <p:par>
                                <p:cTn id="57" nodeType="withEffect" fill="hold" presetClass="entr" presetID="1">
                                  <p:stCondLst>
                                    <p:cond delay="0"/>
                                  </p:stCondLst>
                                  <p:childTnLst>
                                    <p:set>
                                      <p:cBhvr>
                                        <p:cTn id="58"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284" name="PlaceHolder 1"/>
          <p:cNvSpPr>
            <a:spLocks noGrp="1"/>
          </p:cNvSpPr>
          <p:nvPr>
            <p:ph type="title"/>
          </p:nvPr>
        </p:nvSpPr>
        <p:spPr>
          <a:xfrm>
            <a:off x="336600" y="379800"/>
            <a:ext cx="9772920" cy="345240"/>
          </a:xfrm>
          <a:prstGeom prst="rect">
            <a:avLst/>
          </a:prstGeom>
          <a:noFill/>
          <a:ln w="0">
            <a:noFill/>
          </a:ln>
        </p:spPr>
        <p:txBody>
          <a:bodyPr lIns="91440" rIns="91440" tIns="45720" bIns="45720" anchor="ctr">
            <a:normAutofit fontScale="47500" lnSpcReduction="20000"/>
          </a:bodyPr>
          <a:p>
            <a:pPr indent="0" defTabSz="914400">
              <a:lnSpc>
                <a:spcPct val="90000"/>
              </a:lnSpc>
              <a:buNone/>
            </a:pPr>
            <a:r>
              <a:rPr b="0" lang="en-AU" sz="4400" spc="-1" strike="noStrike">
                <a:solidFill>
                  <a:schemeClr val="dk1"/>
                </a:solidFill>
                <a:latin typeface="Aptos Display"/>
              </a:rPr>
              <a:t>Design Overview</a:t>
            </a:r>
            <a:endParaRPr b="0" lang="en-IT" sz="4400" spc="-1" strike="noStrike">
              <a:solidFill>
                <a:schemeClr val="dk1"/>
              </a:solidFill>
              <a:latin typeface="Aptos"/>
            </a:endParaRPr>
          </a:p>
        </p:txBody>
      </p:sp>
      <p:pic>
        <p:nvPicPr>
          <p:cNvPr id="285" name="Picture 3" descr=""/>
          <p:cNvPicPr/>
          <p:nvPr/>
        </p:nvPicPr>
        <p:blipFill>
          <a:blip r:embed="rId1"/>
          <a:srcRect l="20371" t="0" r="20371" b="0"/>
          <a:stretch/>
        </p:blipFill>
        <p:spPr>
          <a:xfrm>
            <a:off x="2470680" y="1667880"/>
            <a:ext cx="4117680" cy="4912560"/>
          </a:xfrm>
          <a:prstGeom prst="rect">
            <a:avLst/>
          </a:prstGeom>
          <a:noFill/>
          <a:ln w="0">
            <a:noFill/>
          </a:ln>
        </p:spPr>
      </p:pic>
      <p:pic>
        <p:nvPicPr>
          <p:cNvPr id="286" name="Picture 4" descr=""/>
          <p:cNvPicPr/>
          <p:nvPr/>
        </p:nvPicPr>
        <p:blipFill>
          <a:blip r:embed="rId2"/>
          <a:srcRect l="24955" t="0" r="24955" b="0"/>
          <a:stretch/>
        </p:blipFill>
        <p:spPr>
          <a:xfrm>
            <a:off x="6566040" y="1414080"/>
            <a:ext cx="3657240" cy="5166360"/>
          </a:xfrm>
          <a:prstGeom prst="rect">
            <a:avLst/>
          </a:prstGeom>
          <a:noFill/>
          <a:ln w="0">
            <a:noFill/>
          </a:ln>
        </p:spPr>
      </p:pic>
      <p:sp>
        <p:nvSpPr>
          <p:cNvPr id="287" name="Textfeld 18"/>
          <p:cNvSpPr/>
          <p:nvPr/>
        </p:nvSpPr>
        <p:spPr>
          <a:xfrm>
            <a:off x="1004040" y="2806560"/>
            <a:ext cx="163872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50m primary</a:t>
            </a:r>
            <a:endParaRPr b="0" lang="en-GB" sz="1600" spc="-1" strike="noStrike">
              <a:solidFill>
                <a:srgbClr val="000000"/>
              </a:solidFill>
              <a:latin typeface="Calibri"/>
            </a:endParaRPr>
          </a:p>
        </p:txBody>
      </p:sp>
      <p:cxnSp>
        <p:nvCxnSpPr>
          <p:cNvPr id="288" name="Straight Connector 6"/>
          <p:cNvCxnSpPr/>
          <p:nvPr/>
        </p:nvCxnSpPr>
        <p:spPr>
          <a:xfrm flipV="1">
            <a:off x="1041120" y="3118680"/>
            <a:ext cx="1905480" cy="11880"/>
          </a:xfrm>
          <a:prstGeom prst="straightConnector1">
            <a:avLst/>
          </a:prstGeom>
          <a:ln w="19050">
            <a:solidFill>
              <a:srgbClr val="000000"/>
            </a:solidFill>
            <a:tailEnd len="med" type="oval" w="med"/>
          </a:ln>
        </p:spPr>
      </p:cxnSp>
      <p:sp>
        <p:nvSpPr>
          <p:cNvPr id="289" name="Textfeld 18"/>
          <p:cNvSpPr/>
          <p:nvPr/>
        </p:nvSpPr>
        <p:spPr>
          <a:xfrm>
            <a:off x="920520" y="2148480"/>
            <a:ext cx="163872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12m secondary</a:t>
            </a:r>
            <a:endParaRPr b="0" lang="en-GB" sz="1600" spc="-1" strike="noStrike">
              <a:solidFill>
                <a:srgbClr val="000000"/>
              </a:solidFill>
              <a:latin typeface="Calibri"/>
            </a:endParaRPr>
          </a:p>
        </p:txBody>
      </p:sp>
      <p:cxnSp>
        <p:nvCxnSpPr>
          <p:cNvPr id="290" name="Straight Connector 8"/>
          <p:cNvCxnSpPr/>
          <p:nvPr/>
        </p:nvCxnSpPr>
        <p:spPr>
          <a:xfrm flipV="1">
            <a:off x="1004040" y="2417400"/>
            <a:ext cx="3111120" cy="29880"/>
          </a:xfrm>
          <a:prstGeom prst="straightConnector1">
            <a:avLst/>
          </a:prstGeom>
          <a:ln w="19050">
            <a:solidFill>
              <a:srgbClr val="000000"/>
            </a:solidFill>
            <a:tailEnd len="med" type="oval" w="med"/>
          </a:ln>
        </p:spPr>
      </p:cxnSp>
      <p:sp>
        <p:nvSpPr>
          <p:cNvPr id="291" name="Textfeld 18"/>
          <p:cNvSpPr/>
          <p:nvPr/>
        </p:nvSpPr>
        <p:spPr>
          <a:xfrm>
            <a:off x="978480" y="3597480"/>
            <a:ext cx="196740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Elevation Structure (“wheel”)</a:t>
            </a:r>
            <a:endParaRPr b="0" lang="en-GB" sz="1600" spc="-1" strike="noStrike">
              <a:solidFill>
                <a:srgbClr val="000000"/>
              </a:solidFill>
              <a:latin typeface="Calibri"/>
            </a:endParaRPr>
          </a:p>
        </p:txBody>
      </p:sp>
      <p:cxnSp>
        <p:nvCxnSpPr>
          <p:cNvPr id="292" name="Straight Connector 10"/>
          <p:cNvCxnSpPr/>
          <p:nvPr/>
        </p:nvCxnSpPr>
        <p:spPr>
          <a:xfrm>
            <a:off x="1041120" y="4100760"/>
            <a:ext cx="2311920" cy="360"/>
          </a:xfrm>
          <a:prstGeom prst="straightConnector1">
            <a:avLst/>
          </a:prstGeom>
          <a:ln w="19050">
            <a:solidFill>
              <a:srgbClr val="000000"/>
            </a:solidFill>
            <a:tailEnd len="med" type="oval" w="med"/>
          </a:ln>
        </p:spPr>
      </p:cxnSp>
      <p:sp>
        <p:nvSpPr>
          <p:cNvPr id="293" name="Textfeld 18"/>
          <p:cNvSpPr/>
          <p:nvPr/>
        </p:nvSpPr>
        <p:spPr>
          <a:xfrm>
            <a:off x="1004040" y="4485240"/>
            <a:ext cx="192636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Azimuth Structure</a:t>
            </a:r>
            <a:endParaRPr b="0" lang="en-GB" sz="1600" spc="-1" strike="noStrike">
              <a:solidFill>
                <a:srgbClr val="000000"/>
              </a:solidFill>
              <a:latin typeface="Calibri"/>
            </a:endParaRPr>
          </a:p>
        </p:txBody>
      </p:sp>
      <p:cxnSp>
        <p:nvCxnSpPr>
          <p:cNvPr id="294" name="Straight Connector 12"/>
          <p:cNvCxnSpPr/>
          <p:nvPr/>
        </p:nvCxnSpPr>
        <p:spPr>
          <a:xfrm>
            <a:off x="1041120" y="4786920"/>
            <a:ext cx="2505960" cy="360"/>
          </a:xfrm>
          <a:prstGeom prst="straightConnector1">
            <a:avLst/>
          </a:prstGeom>
          <a:ln w="19050">
            <a:solidFill>
              <a:srgbClr val="000000"/>
            </a:solidFill>
            <a:tailEnd len="med" type="oval" w="med"/>
          </a:ln>
        </p:spPr>
      </p:cxnSp>
      <p:sp>
        <p:nvSpPr>
          <p:cNvPr id="295" name="TextBox 13"/>
          <p:cNvSpPr/>
          <p:nvPr/>
        </p:nvSpPr>
        <p:spPr>
          <a:xfrm>
            <a:off x="3390480" y="1800000"/>
            <a:ext cx="254880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Max elevation= 90 deg</a:t>
            </a:r>
            <a:endParaRPr b="0" lang="en-GB" sz="1600" spc="-1" strike="noStrike">
              <a:solidFill>
                <a:srgbClr val="000000"/>
              </a:solidFill>
              <a:latin typeface="Calibri"/>
            </a:endParaRPr>
          </a:p>
        </p:txBody>
      </p:sp>
      <p:sp>
        <p:nvSpPr>
          <p:cNvPr id="296" name="TextBox 14"/>
          <p:cNvSpPr/>
          <p:nvPr/>
        </p:nvSpPr>
        <p:spPr>
          <a:xfrm>
            <a:off x="7492680" y="1654200"/>
            <a:ext cx="236592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US" sz="1600" spc="-1" strike="noStrike">
                <a:solidFill>
                  <a:schemeClr val="dk1"/>
                </a:solidFill>
                <a:latin typeface="Aptos"/>
              </a:rPr>
              <a:t>Min elevation = 20 deg</a:t>
            </a:r>
            <a:endParaRPr b="0" lang="en-GB" sz="1600" spc="-1" strike="noStrike">
              <a:solidFill>
                <a:srgbClr val="000000"/>
              </a:solidFill>
              <a:latin typeface="Calibri"/>
            </a:endParaRPr>
          </a:p>
        </p:txBody>
      </p:sp>
      <p:sp>
        <p:nvSpPr>
          <p:cNvPr id="297" name="Textfeld 18"/>
          <p:cNvSpPr/>
          <p:nvPr/>
        </p:nvSpPr>
        <p:spPr>
          <a:xfrm>
            <a:off x="10363680" y="2988720"/>
            <a:ext cx="149292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Full cladding</a:t>
            </a:r>
            <a:endParaRPr b="0" lang="en-GB" sz="1600" spc="-1" strike="noStrike">
              <a:solidFill>
                <a:srgbClr val="000000"/>
              </a:solidFill>
              <a:latin typeface="Calibri"/>
            </a:endParaRPr>
          </a:p>
        </p:txBody>
      </p:sp>
      <p:cxnSp>
        <p:nvCxnSpPr>
          <p:cNvPr id="298" name="Straight Connector 16"/>
          <p:cNvCxnSpPr/>
          <p:nvPr/>
        </p:nvCxnSpPr>
        <p:spPr>
          <a:xfrm flipH="1" flipV="1">
            <a:off x="9573480" y="3262680"/>
            <a:ext cx="1937520" cy="7200"/>
          </a:xfrm>
          <a:prstGeom prst="straightConnector1">
            <a:avLst/>
          </a:prstGeom>
          <a:ln w="19050">
            <a:solidFill>
              <a:srgbClr val="000000"/>
            </a:solidFill>
            <a:tailEnd len="med" type="oval" w="med"/>
          </a:ln>
        </p:spPr>
      </p:cxnSp>
      <p:sp>
        <p:nvSpPr>
          <p:cNvPr id="299" name="Textfeld 18"/>
          <p:cNvSpPr/>
          <p:nvPr/>
        </p:nvSpPr>
        <p:spPr>
          <a:xfrm>
            <a:off x="10428120" y="5162760"/>
            <a:ext cx="163800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Foundation</a:t>
            </a:r>
            <a:endParaRPr b="0" lang="en-GB" sz="1600" spc="-1" strike="noStrike">
              <a:solidFill>
                <a:srgbClr val="000000"/>
              </a:solidFill>
              <a:latin typeface="Calibri"/>
            </a:endParaRPr>
          </a:p>
        </p:txBody>
      </p:sp>
      <p:cxnSp>
        <p:nvCxnSpPr>
          <p:cNvPr id="300" name="Straight Connector 18"/>
          <p:cNvCxnSpPr/>
          <p:nvPr/>
        </p:nvCxnSpPr>
        <p:spPr>
          <a:xfrm flipH="1">
            <a:off x="9607320" y="5450760"/>
            <a:ext cx="1868040" cy="360"/>
          </a:xfrm>
          <a:prstGeom prst="straightConnector1">
            <a:avLst/>
          </a:prstGeom>
          <a:ln w="19050">
            <a:solidFill>
              <a:srgbClr val="000000"/>
            </a:solidFill>
            <a:tailEnd len="med" type="oval" w="med"/>
          </a:ln>
        </p:spPr>
      </p:cxnSp>
      <p:sp>
        <p:nvSpPr>
          <p:cNvPr id="301" name="Textfeld 18"/>
          <p:cNvSpPr/>
          <p:nvPr/>
        </p:nvSpPr>
        <p:spPr>
          <a:xfrm>
            <a:off x="10342800" y="3682080"/>
            <a:ext cx="1638000" cy="55908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Instrument and access portals</a:t>
            </a:r>
            <a:endParaRPr b="0" lang="en-GB" sz="1600" spc="-1" strike="noStrike">
              <a:solidFill>
                <a:srgbClr val="000000"/>
              </a:solidFill>
              <a:latin typeface="Calibri"/>
            </a:endParaRPr>
          </a:p>
        </p:txBody>
      </p:sp>
      <p:cxnSp>
        <p:nvCxnSpPr>
          <p:cNvPr id="302" name="Straight Connector 20"/>
          <p:cNvCxnSpPr/>
          <p:nvPr/>
        </p:nvCxnSpPr>
        <p:spPr>
          <a:xfrm flipH="1">
            <a:off x="9365400" y="4221720"/>
            <a:ext cx="2145600" cy="360"/>
          </a:xfrm>
          <a:prstGeom prst="straightConnector1">
            <a:avLst/>
          </a:prstGeom>
          <a:ln w="19050">
            <a:solidFill>
              <a:srgbClr val="000000"/>
            </a:solidFill>
            <a:tailEnd len="med" type="oval" w="med"/>
          </a:ln>
        </p:spPr>
      </p:cxnSp>
      <p:sp>
        <p:nvSpPr>
          <p:cNvPr id="303" name="Textfeld 18"/>
          <p:cNvSpPr/>
          <p:nvPr/>
        </p:nvSpPr>
        <p:spPr>
          <a:xfrm>
            <a:off x="10342800" y="3322800"/>
            <a:ext cx="163800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Apex shutter</a:t>
            </a:r>
            <a:endParaRPr b="0" lang="en-GB" sz="1600" spc="-1" strike="noStrike">
              <a:solidFill>
                <a:srgbClr val="000000"/>
              </a:solidFill>
              <a:latin typeface="Calibri"/>
            </a:endParaRPr>
          </a:p>
        </p:txBody>
      </p:sp>
      <p:cxnSp>
        <p:nvCxnSpPr>
          <p:cNvPr id="304" name="Straight Connector 22"/>
          <p:cNvCxnSpPr/>
          <p:nvPr/>
        </p:nvCxnSpPr>
        <p:spPr>
          <a:xfrm flipH="1" flipV="1">
            <a:off x="8319240" y="3582720"/>
            <a:ext cx="3191760" cy="5760"/>
          </a:xfrm>
          <a:prstGeom prst="straightConnector1">
            <a:avLst/>
          </a:prstGeom>
          <a:ln w="19050">
            <a:solidFill>
              <a:srgbClr val="000000"/>
            </a:solidFill>
            <a:tailEnd len="med" type="oval" w="med"/>
          </a:ln>
        </p:spPr>
      </p:cxnSp>
      <p:sp>
        <p:nvSpPr>
          <p:cNvPr id="305" name="Textfeld 18"/>
          <p:cNvSpPr/>
          <p:nvPr/>
        </p:nvSpPr>
        <p:spPr>
          <a:xfrm>
            <a:off x="1004760" y="5240520"/>
            <a:ext cx="1638000" cy="315360"/>
          </a:xfrm>
          <a:prstGeom prst="rect">
            <a:avLst/>
          </a:prstGeom>
          <a:noFill/>
          <a:ln w="19050">
            <a:noFill/>
          </a:ln>
        </p:spPr>
        <p:style>
          <a:lnRef idx="0"/>
          <a:fillRef idx="0"/>
          <a:effectRef idx="0"/>
          <a:fontRef idx="minor"/>
        </p:style>
        <p:txBody>
          <a:bodyPr lIns="72000" rIns="72000" tIns="36000" bIns="36000" anchor="t">
            <a:spAutoFit/>
          </a:bodyPr>
          <a:p>
            <a:pPr defTabSz="914400">
              <a:lnSpc>
                <a:spcPct val="100000"/>
              </a:lnSpc>
              <a:spcAft>
                <a:spcPts val="300"/>
              </a:spcAft>
            </a:pPr>
            <a:r>
              <a:rPr b="1" lang="en-AU" sz="1600" spc="-1" strike="noStrike">
                <a:solidFill>
                  <a:schemeClr val="dk1"/>
                </a:solidFill>
                <a:latin typeface="Aptos"/>
              </a:rPr>
              <a:t>Facility tunnel</a:t>
            </a:r>
            <a:endParaRPr b="0" lang="en-GB" sz="1600" spc="-1" strike="noStrike">
              <a:solidFill>
                <a:srgbClr val="000000"/>
              </a:solidFill>
              <a:latin typeface="Calibri"/>
            </a:endParaRPr>
          </a:p>
        </p:txBody>
      </p:sp>
      <p:cxnSp>
        <p:nvCxnSpPr>
          <p:cNvPr id="306" name="Straight Connector 24"/>
          <p:cNvCxnSpPr/>
          <p:nvPr/>
        </p:nvCxnSpPr>
        <p:spPr>
          <a:xfrm>
            <a:off x="1041120" y="5550120"/>
            <a:ext cx="2505960" cy="9360"/>
          </a:xfrm>
          <a:prstGeom prst="straightConnector1">
            <a:avLst/>
          </a:prstGeom>
          <a:ln w="19050">
            <a:solidFill>
              <a:srgbClr val="000000"/>
            </a:solidFill>
            <a:tailEnd len="med" type="oval" w="med"/>
          </a:ln>
        </p:spPr>
      </p:cxnSp>
      <p:sp>
        <p:nvSpPr>
          <p:cNvPr id="307" name="Text Placeholder 2"/>
          <p:cNvSpPr/>
          <p:nvPr/>
        </p:nvSpPr>
        <p:spPr>
          <a:xfrm>
            <a:off x="336600" y="725400"/>
            <a:ext cx="9772920" cy="221400"/>
          </a:xfrm>
          <a:prstGeom prst="rect">
            <a:avLst/>
          </a:prstGeom>
          <a:noFill/>
          <a:ln w="0">
            <a:noFill/>
          </a:ln>
        </p:spPr>
        <p:style>
          <a:lnRef idx="0"/>
          <a:fillRef idx="0"/>
          <a:effectRef idx="0"/>
          <a:fontRef idx="minor"/>
        </p:style>
        <p:txBody>
          <a:bodyPr lIns="90000" rIns="90000" tIns="45000" bIns="45000"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Aptos"/>
              </a:rPr>
              <a:t>Exposed Rocking Chair Design</a:t>
            </a:r>
            <a:endParaRPr b="0" lang="en-GB" sz="2800" spc="-1" strike="noStrike">
              <a:solidFill>
                <a:srgbClr val="000000"/>
              </a:solidFill>
              <a:latin typeface="Calibri"/>
            </a:endParaRPr>
          </a:p>
        </p:txBody>
      </p:sp>
      <p:sp>
        <p:nvSpPr>
          <p:cNvPr id="308" name="TextBox 2"/>
          <p:cNvSpPr/>
          <p:nvPr/>
        </p:nvSpPr>
        <p:spPr>
          <a:xfrm>
            <a:off x="4910040" y="6478200"/>
            <a:ext cx="3623040" cy="175320"/>
          </a:xfrm>
          <a:prstGeom prst="rect">
            <a:avLst/>
          </a:prstGeom>
          <a:noFill/>
          <a:ln w="0">
            <a:noFill/>
          </a:ln>
        </p:spPr>
        <p:style>
          <a:lnRef idx="0"/>
          <a:fillRef idx="0"/>
          <a:effectRef idx="0"/>
          <a:fontRef idx="minor"/>
        </p:style>
        <p:txBody>
          <a:bodyPr lIns="0" rIns="0" tIns="0" bIns="0" anchor="t">
            <a:noAutofit/>
          </a:bodyPr>
          <a:p>
            <a:pPr defTabSz="914400">
              <a:lnSpc>
                <a:spcPct val="100000"/>
              </a:lnSpc>
              <a:spcBef>
                <a:spcPts val="601"/>
              </a:spcBef>
              <a:spcAft>
                <a:spcPts val="601"/>
              </a:spcAft>
            </a:pPr>
            <a:r>
              <a:rPr b="0" lang="en-US" sz="1400" spc="-1" strike="noStrike">
                <a:solidFill>
                  <a:schemeClr val="dk1"/>
                </a:solidFill>
                <a:latin typeface="Aptos"/>
              </a:rPr>
              <a:t>Mroczkowski et al. 2025 (A&amp;A 694A, 142)</a:t>
            </a:r>
            <a:endParaRPr b="0" lang="en-GB" sz="1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5384</TotalTime>
  <Application>Collabora_Office/24.04.17.3$Linux_X86_64 LibreOffice_project/28ed2877d69500d0ecbdb7f3efed32ef2f884df2</Application>
  <AppVersion>15.0000</AppVersion>
  <Words>3094</Words>
  <Paragraphs>367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2024-11-20T06:40:50Z</dcterms:created>
  <dc:creator>Claudia Cicone</dc:creator>
  <dc:description/>
  <dc:language>en-GB</dc:language>
  <cp:lastModifiedBy>Tony Mroczkowski</cp:lastModifiedBy>
  <cp:lastPrinted>2025-05-11T19:57:38Z</cp:lastPrinted>
  <dcterms:modified xsi:type="dcterms:W3CDTF">2026-06-03T16:34:22Z</dcterms:modified>
  <cp:revision>111</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1</vt:r8>
  </property>
  <property fmtid="{D5CDD505-2E9C-101B-9397-08002B2CF9AE}" pid="3" name="Notes">
    <vt:r8>12</vt:r8>
  </property>
  <property fmtid="{D5CDD505-2E9C-101B-9397-08002B2CF9AE}" pid="4" name="PresentationFormat">
    <vt:lpwstr>Widescreen</vt:lpwstr>
  </property>
  <property fmtid="{D5CDD505-2E9C-101B-9397-08002B2CF9AE}" pid="5" name="Slides">
    <vt:r8>32</vt:r8>
  </property>
</Properties>
</file>