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60" d="100"/>
          <a:sy n="6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9" name="Shape 7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Photo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"/>
          <p:cNvSpPr/>
          <p:nvPr/>
        </p:nvSpPr>
        <p:spPr>
          <a:xfrm>
            <a:off x="24084389" y="3990014"/>
            <a:ext cx="5796097" cy="2467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181" y="0"/>
                </a:moveTo>
                <a:cubicBezTo>
                  <a:pt x="941" y="2703"/>
                  <a:pt x="1982" y="4894"/>
                  <a:pt x="3203" y="6363"/>
                </a:cubicBezTo>
                <a:cubicBezTo>
                  <a:pt x="5660" y="9315"/>
                  <a:pt x="8497" y="9050"/>
                  <a:pt x="11180" y="10064"/>
                </a:cubicBezTo>
                <a:cubicBezTo>
                  <a:pt x="14979" y="11499"/>
                  <a:pt x="18532" y="15494"/>
                  <a:pt x="21409" y="21600"/>
                </a:cubicBezTo>
                <a:cubicBezTo>
                  <a:pt x="18484" y="19567"/>
                  <a:pt x="15486" y="18262"/>
                  <a:pt x="12463" y="17693"/>
                </a:cubicBezTo>
                <a:cubicBezTo>
                  <a:pt x="9893" y="17210"/>
                  <a:pt x="7274" y="17256"/>
                  <a:pt x="4781" y="15505"/>
                </a:cubicBezTo>
                <a:cubicBezTo>
                  <a:pt x="3180" y="14380"/>
                  <a:pt x="1647" y="12464"/>
                  <a:pt x="747" y="9133"/>
                </a:cubicBezTo>
                <a:cubicBezTo>
                  <a:pt x="15" y="6422"/>
                  <a:pt x="-191" y="3096"/>
                  <a:pt x="181" y="0"/>
                </a:cubicBezTo>
                <a:close/>
              </a:path>
            </a:pathLst>
          </a:custGeom>
          <a:solidFill>
            <a:srgbClr val="8F8AA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54" name="EN_FundedbytheEU_RGB_POS.png" descr="EN_FundedbytheEU_RGB_P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8" y="38649"/>
            <a:ext cx="8454679" cy="1883601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6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26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6957131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268" name="Group"/>
          <p:cNvGrpSpPr/>
          <p:nvPr/>
        </p:nvGrpSpPr>
        <p:grpSpPr>
          <a:xfrm>
            <a:off x="-13408410" y="13226191"/>
            <a:ext cx="40117881" cy="7834232"/>
            <a:chOff x="0" y="0"/>
            <a:chExt cx="40117879" cy="7834231"/>
          </a:xfrm>
        </p:grpSpPr>
        <p:sp>
          <p:nvSpPr>
            <p:cNvPr id="266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7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276" name="Group"/>
          <p:cNvGrpSpPr/>
          <p:nvPr/>
        </p:nvGrpSpPr>
        <p:grpSpPr>
          <a:xfrm>
            <a:off x="-6031097" y="11319370"/>
            <a:ext cx="18161661" cy="2100433"/>
            <a:chOff x="0" y="25"/>
            <a:chExt cx="18161660" cy="2100431"/>
          </a:xfrm>
        </p:grpSpPr>
        <p:sp>
          <p:nvSpPr>
            <p:cNvPr id="269" name="Shape"/>
            <p:cNvSpPr/>
            <p:nvPr/>
          </p:nvSpPr>
          <p:spPr>
            <a:xfrm>
              <a:off x="0" y="25"/>
              <a:ext cx="18161661" cy="2079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1427" y="15750"/>
                  </a:moveTo>
                  <a:cubicBezTo>
                    <a:pt x="2158" y="14583"/>
                    <a:pt x="2912" y="14661"/>
                    <a:pt x="3634" y="13084"/>
                  </a:cubicBezTo>
                  <a:cubicBezTo>
                    <a:pt x="4077" y="12118"/>
                    <a:pt x="4507" y="10593"/>
                    <a:pt x="4937" y="9100"/>
                  </a:cubicBezTo>
                  <a:cubicBezTo>
                    <a:pt x="5773" y="6192"/>
                    <a:pt x="6611" y="3222"/>
                    <a:pt x="7482" y="1756"/>
                  </a:cubicBezTo>
                  <a:cubicBezTo>
                    <a:pt x="7812" y="1200"/>
                    <a:pt x="8146" y="864"/>
                    <a:pt x="8477" y="523"/>
                  </a:cubicBezTo>
                  <a:cubicBezTo>
                    <a:pt x="8811" y="180"/>
                    <a:pt x="9145" y="-169"/>
                    <a:pt x="9480" y="91"/>
                  </a:cubicBezTo>
                  <a:cubicBezTo>
                    <a:pt x="9695" y="257"/>
                    <a:pt x="9908" y="675"/>
                    <a:pt x="10123" y="672"/>
                  </a:cubicBezTo>
                  <a:cubicBezTo>
                    <a:pt x="10338" y="668"/>
                    <a:pt x="10552" y="246"/>
                    <a:pt x="10766" y="434"/>
                  </a:cubicBezTo>
                  <a:cubicBezTo>
                    <a:pt x="11162" y="781"/>
                    <a:pt x="11507" y="3103"/>
                    <a:pt x="11869" y="4789"/>
                  </a:cubicBezTo>
                  <a:cubicBezTo>
                    <a:pt x="12658" y="8466"/>
                    <a:pt x="13527" y="9114"/>
                    <a:pt x="14368" y="10623"/>
                  </a:cubicBezTo>
                  <a:cubicBezTo>
                    <a:pt x="15068" y="11880"/>
                    <a:pt x="15759" y="13754"/>
                    <a:pt x="16467" y="14688"/>
                  </a:cubicBezTo>
                  <a:cubicBezTo>
                    <a:pt x="16965" y="15345"/>
                    <a:pt x="17467" y="15531"/>
                    <a:pt x="17968" y="15642"/>
                  </a:cubicBezTo>
                  <a:cubicBezTo>
                    <a:pt x="18596" y="15780"/>
                    <a:pt x="19222" y="15816"/>
                    <a:pt x="19851" y="16474"/>
                  </a:cubicBezTo>
                  <a:cubicBezTo>
                    <a:pt x="20431" y="17082"/>
                    <a:pt x="21014" y="18195"/>
                    <a:pt x="21600" y="19713"/>
                  </a:cubicBezTo>
                  <a:cubicBezTo>
                    <a:pt x="20417" y="20210"/>
                    <a:pt x="19235" y="20300"/>
                    <a:pt x="18055" y="19988"/>
                  </a:cubicBezTo>
                  <a:cubicBezTo>
                    <a:pt x="17138" y="19746"/>
                    <a:pt x="16223" y="19261"/>
                    <a:pt x="15306" y="19153"/>
                  </a:cubicBezTo>
                  <a:cubicBezTo>
                    <a:pt x="14396" y="19047"/>
                    <a:pt x="13488" y="19263"/>
                    <a:pt x="12580" y="19656"/>
                  </a:cubicBezTo>
                  <a:cubicBezTo>
                    <a:pt x="11704" y="20036"/>
                    <a:pt x="10829" y="20585"/>
                    <a:pt x="9951" y="20724"/>
                  </a:cubicBezTo>
                  <a:cubicBezTo>
                    <a:pt x="8088" y="21020"/>
                    <a:pt x="6273" y="20946"/>
                    <a:pt x="4413" y="21293"/>
                  </a:cubicBezTo>
                  <a:cubicBezTo>
                    <a:pt x="3670" y="21431"/>
                    <a:pt x="2927" y="20959"/>
                    <a:pt x="2186" y="20567"/>
                  </a:cubicBezTo>
                  <a:cubicBezTo>
                    <a:pt x="1456" y="20181"/>
                    <a:pt x="726" y="19876"/>
                    <a:pt x="0" y="19965"/>
                  </a:cubicBezTo>
                  <a:cubicBezTo>
                    <a:pt x="459" y="17989"/>
                    <a:pt x="937" y="16534"/>
                    <a:pt x="1427" y="15750"/>
                  </a:cubicBezTo>
                  <a:close/>
                </a:path>
              </a:pathLst>
            </a:custGeom>
            <a:solidFill>
              <a:srgbClr val="876157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0" name="Shape"/>
            <p:cNvSpPr/>
            <p:nvPr/>
          </p:nvSpPr>
          <p:spPr>
            <a:xfrm>
              <a:off x="2073007" y="672977"/>
              <a:ext cx="3959666" cy="14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6242" y="20927"/>
                  </a:moveTo>
                  <a:cubicBezTo>
                    <a:pt x="16333" y="17281"/>
                    <a:pt x="16676" y="13759"/>
                    <a:pt x="17242" y="10645"/>
                  </a:cubicBezTo>
                  <a:cubicBezTo>
                    <a:pt x="18220" y="5276"/>
                    <a:pt x="19788" y="1446"/>
                    <a:pt x="21600" y="0"/>
                  </a:cubicBezTo>
                  <a:cubicBezTo>
                    <a:pt x="17836" y="3659"/>
                    <a:pt x="14067" y="7276"/>
                    <a:pt x="10296" y="10849"/>
                  </a:cubicBezTo>
                  <a:cubicBezTo>
                    <a:pt x="6867" y="14098"/>
                    <a:pt x="3435" y="17311"/>
                    <a:pt x="0" y="20489"/>
                  </a:cubicBezTo>
                  <a:cubicBezTo>
                    <a:pt x="2727" y="21116"/>
                    <a:pt x="5459" y="21464"/>
                    <a:pt x="8193" y="21533"/>
                  </a:cubicBezTo>
                  <a:cubicBezTo>
                    <a:pt x="10877" y="21600"/>
                    <a:pt x="13561" y="21398"/>
                    <a:pt x="16242" y="20927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1" name="Shape"/>
            <p:cNvSpPr/>
            <p:nvPr/>
          </p:nvSpPr>
          <p:spPr>
            <a:xfrm>
              <a:off x="7273751" y="300394"/>
              <a:ext cx="10869468" cy="16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93" y="2606"/>
                    <a:pt x="5184" y="5313"/>
                    <a:pt x="7772" y="8121"/>
                  </a:cubicBezTo>
                  <a:cubicBezTo>
                    <a:pt x="9136" y="9601"/>
                    <a:pt x="10500" y="11108"/>
                    <a:pt x="11855" y="13055"/>
                  </a:cubicBezTo>
                  <a:cubicBezTo>
                    <a:pt x="12696" y="14264"/>
                    <a:pt x="13537" y="15644"/>
                    <a:pt x="14391" y="15975"/>
                  </a:cubicBezTo>
                  <a:cubicBezTo>
                    <a:pt x="15348" y="16346"/>
                    <a:pt x="16305" y="15393"/>
                    <a:pt x="17263" y="15330"/>
                  </a:cubicBezTo>
                  <a:cubicBezTo>
                    <a:pt x="18717" y="15234"/>
                    <a:pt x="20176" y="17194"/>
                    <a:pt x="21600" y="20946"/>
                  </a:cubicBezTo>
                  <a:cubicBezTo>
                    <a:pt x="18754" y="20488"/>
                    <a:pt x="15914" y="20323"/>
                    <a:pt x="13076" y="20457"/>
                  </a:cubicBezTo>
                  <a:cubicBezTo>
                    <a:pt x="10447" y="20581"/>
                    <a:pt x="7819" y="20963"/>
                    <a:pt x="5189" y="21600"/>
                  </a:cubicBezTo>
                  <a:cubicBezTo>
                    <a:pt x="5754" y="21437"/>
                    <a:pt x="6269" y="20090"/>
                    <a:pt x="6813" y="18449"/>
                  </a:cubicBezTo>
                  <a:cubicBezTo>
                    <a:pt x="7132" y="17486"/>
                    <a:pt x="7465" y="15985"/>
                    <a:pt x="7359" y="13466"/>
                  </a:cubicBezTo>
                  <a:cubicBezTo>
                    <a:pt x="7296" y="11988"/>
                    <a:pt x="7093" y="11421"/>
                    <a:pt x="6901" y="11010"/>
                  </a:cubicBezTo>
                  <a:cubicBezTo>
                    <a:pt x="4634" y="6161"/>
                    <a:pt x="2326" y="2476"/>
                    <a:pt x="0" y="0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2" name="Shape"/>
            <p:cNvSpPr/>
            <p:nvPr/>
          </p:nvSpPr>
          <p:spPr>
            <a:xfrm>
              <a:off x="6249268" y="935117"/>
              <a:ext cx="4119593" cy="108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37" extrusionOk="0">
                  <a:moveTo>
                    <a:pt x="21569" y="9858"/>
                  </a:moveTo>
                  <a:cubicBezTo>
                    <a:pt x="21527" y="7184"/>
                    <a:pt x="20870" y="6191"/>
                    <a:pt x="20264" y="5611"/>
                  </a:cubicBezTo>
                  <a:cubicBezTo>
                    <a:pt x="19286" y="4675"/>
                    <a:pt x="18422" y="3153"/>
                    <a:pt x="17488" y="2178"/>
                  </a:cubicBezTo>
                  <a:cubicBezTo>
                    <a:pt x="16423" y="1067"/>
                    <a:pt x="15249" y="330"/>
                    <a:pt x="14058" y="148"/>
                  </a:cubicBezTo>
                  <a:cubicBezTo>
                    <a:pt x="12683" y="-63"/>
                    <a:pt x="11175" y="-36"/>
                    <a:pt x="9649" y="148"/>
                  </a:cubicBezTo>
                  <a:cubicBezTo>
                    <a:pt x="8089" y="335"/>
                    <a:pt x="6478" y="639"/>
                    <a:pt x="4994" y="3784"/>
                  </a:cubicBezTo>
                  <a:cubicBezTo>
                    <a:pt x="4163" y="5545"/>
                    <a:pt x="3415" y="8005"/>
                    <a:pt x="2694" y="10602"/>
                  </a:cubicBezTo>
                  <a:cubicBezTo>
                    <a:pt x="1756" y="13978"/>
                    <a:pt x="857" y="17625"/>
                    <a:pt x="0" y="21537"/>
                  </a:cubicBezTo>
                  <a:lnTo>
                    <a:pt x="9467" y="21535"/>
                  </a:lnTo>
                  <a:cubicBezTo>
                    <a:pt x="9717" y="20555"/>
                    <a:pt x="9986" y="19681"/>
                    <a:pt x="10272" y="18943"/>
                  </a:cubicBezTo>
                  <a:cubicBezTo>
                    <a:pt x="13002" y="11897"/>
                    <a:pt x="16245" y="17724"/>
                    <a:pt x="19305" y="16416"/>
                  </a:cubicBezTo>
                  <a:cubicBezTo>
                    <a:pt x="19927" y="16151"/>
                    <a:pt x="20499" y="15124"/>
                    <a:pt x="20939" y="14012"/>
                  </a:cubicBezTo>
                  <a:cubicBezTo>
                    <a:pt x="21315" y="13063"/>
                    <a:pt x="21600" y="11803"/>
                    <a:pt x="21569" y="9858"/>
                  </a:cubicBezTo>
                  <a:close/>
                </a:path>
              </a:pathLst>
            </a:custGeom>
            <a:solidFill>
              <a:srgbClr val="A1796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3" name="Shape"/>
            <p:cNvSpPr/>
            <p:nvPr/>
          </p:nvSpPr>
          <p:spPr>
            <a:xfrm>
              <a:off x="6267249" y="1070027"/>
              <a:ext cx="1811318" cy="97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146" extrusionOk="0">
                  <a:moveTo>
                    <a:pt x="20697" y="20630"/>
                  </a:moveTo>
                  <a:cubicBezTo>
                    <a:pt x="21600" y="12689"/>
                    <a:pt x="19820" y="4530"/>
                    <a:pt x="16580" y="1329"/>
                  </a:cubicBezTo>
                  <a:cubicBezTo>
                    <a:pt x="14775" y="-454"/>
                    <a:pt x="12718" y="-373"/>
                    <a:pt x="10814" y="1154"/>
                  </a:cubicBezTo>
                  <a:cubicBezTo>
                    <a:pt x="8880" y="2704"/>
                    <a:pt x="7264" y="5604"/>
                    <a:pt x="5738" y="8586"/>
                  </a:cubicBezTo>
                  <a:cubicBezTo>
                    <a:pt x="3738" y="12492"/>
                    <a:pt x="1822" y="16680"/>
                    <a:pt x="0" y="21146"/>
                  </a:cubicBezTo>
                  <a:lnTo>
                    <a:pt x="20697" y="20630"/>
                  </a:lnTo>
                  <a:close/>
                </a:path>
              </a:pathLst>
            </a:custGeom>
            <a:solidFill>
              <a:srgbClr val="A8867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4" name="Shape"/>
            <p:cNvSpPr/>
            <p:nvPr/>
          </p:nvSpPr>
          <p:spPr>
            <a:xfrm>
              <a:off x="5729874" y="80095"/>
              <a:ext cx="1372116" cy="43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4" extrusionOk="0">
                  <a:moveTo>
                    <a:pt x="0" y="16441"/>
                  </a:moveTo>
                  <a:cubicBezTo>
                    <a:pt x="3521" y="19676"/>
                    <a:pt x="7199" y="20357"/>
                    <a:pt x="10800" y="18442"/>
                  </a:cubicBezTo>
                  <a:cubicBezTo>
                    <a:pt x="14670" y="16385"/>
                    <a:pt x="18359" y="11383"/>
                    <a:pt x="21600" y="3798"/>
                  </a:cubicBezTo>
                  <a:cubicBezTo>
                    <a:pt x="17908" y="-852"/>
                    <a:pt x="13877" y="-1243"/>
                    <a:pt x="10115" y="2684"/>
                  </a:cubicBezTo>
                  <a:cubicBezTo>
                    <a:pt x="8450" y="4422"/>
                    <a:pt x="6875" y="6974"/>
                    <a:pt x="5286" y="9337"/>
                  </a:cubicBezTo>
                  <a:cubicBezTo>
                    <a:pt x="3552" y="11914"/>
                    <a:pt x="1789" y="14284"/>
                    <a:pt x="0" y="16441"/>
                  </a:cubicBezTo>
                  <a:close/>
                </a:path>
              </a:pathLst>
            </a:custGeom>
            <a:solidFill>
              <a:srgbClr val="6B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5" name="Shape"/>
            <p:cNvSpPr/>
            <p:nvPr/>
          </p:nvSpPr>
          <p:spPr>
            <a:xfrm>
              <a:off x="7919263" y="45142"/>
              <a:ext cx="1925109" cy="52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extrusionOk="0">
                  <a:moveTo>
                    <a:pt x="0" y="5048"/>
                  </a:moveTo>
                  <a:cubicBezTo>
                    <a:pt x="2412" y="7901"/>
                    <a:pt x="4844" y="10427"/>
                    <a:pt x="7291" y="12622"/>
                  </a:cubicBezTo>
                  <a:cubicBezTo>
                    <a:pt x="9636" y="14726"/>
                    <a:pt x="11996" y="16524"/>
                    <a:pt x="14367" y="17963"/>
                  </a:cubicBezTo>
                  <a:cubicBezTo>
                    <a:pt x="16769" y="19421"/>
                    <a:pt x="19181" y="20508"/>
                    <a:pt x="21600" y="21224"/>
                  </a:cubicBezTo>
                  <a:cubicBezTo>
                    <a:pt x="20081" y="12691"/>
                    <a:pt x="18043" y="6276"/>
                    <a:pt x="15728" y="2738"/>
                  </a:cubicBezTo>
                  <a:cubicBezTo>
                    <a:pt x="14851" y="1399"/>
                    <a:pt x="13945" y="491"/>
                    <a:pt x="13024" y="32"/>
                  </a:cubicBezTo>
                  <a:cubicBezTo>
                    <a:pt x="13727" y="-376"/>
                    <a:pt x="14178" y="3257"/>
                    <a:pt x="13726" y="5684"/>
                  </a:cubicBezTo>
                  <a:cubicBezTo>
                    <a:pt x="13435" y="7246"/>
                    <a:pt x="12923" y="7033"/>
                    <a:pt x="12461" y="6734"/>
                  </a:cubicBezTo>
                  <a:cubicBezTo>
                    <a:pt x="10384" y="5390"/>
                    <a:pt x="8281" y="5658"/>
                    <a:pt x="6187" y="5683"/>
                  </a:cubicBezTo>
                  <a:cubicBezTo>
                    <a:pt x="4126" y="5708"/>
                    <a:pt x="2063" y="5496"/>
                    <a:pt x="0" y="5048"/>
                  </a:cubicBezTo>
                  <a:close/>
                </a:path>
              </a:pathLst>
            </a:custGeom>
            <a:solidFill>
              <a:srgbClr val="6C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77" name="Shape"/>
          <p:cNvSpPr/>
          <p:nvPr/>
        </p:nvSpPr>
        <p:spPr>
          <a:xfrm>
            <a:off x="4367781" y="12146398"/>
            <a:ext cx="7750573" cy="117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05" name="Group"/>
          <p:cNvGrpSpPr/>
          <p:nvPr/>
        </p:nvGrpSpPr>
        <p:grpSpPr>
          <a:xfrm>
            <a:off x="-437074" y="10815064"/>
            <a:ext cx="4439801" cy="3366472"/>
            <a:chOff x="0" y="-164891"/>
            <a:chExt cx="4439799" cy="3366470"/>
          </a:xfrm>
        </p:grpSpPr>
        <p:sp>
          <p:nvSpPr>
            <p:cNvPr id="278" name="Shape"/>
            <p:cNvSpPr/>
            <p:nvPr/>
          </p:nvSpPr>
          <p:spPr>
            <a:xfrm rot="10800000" flipH="1">
              <a:off x="1381802" y="2386243"/>
              <a:ext cx="1352192" cy="22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9" name="Shape"/>
            <p:cNvSpPr/>
            <p:nvPr/>
          </p:nvSpPr>
          <p:spPr>
            <a:xfrm>
              <a:off x="1670611" y="1525808"/>
              <a:ext cx="838863" cy="7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0" name="Shape"/>
            <p:cNvSpPr/>
            <p:nvPr/>
          </p:nvSpPr>
          <p:spPr>
            <a:xfrm>
              <a:off x="1382196" y="2256922"/>
              <a:ext cx="1284761" cy="21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1" name="Oval"/>
            <p:cNvSpPr/>
            <p:nvPr/>
          </p:nvSpPr>
          <p:spPr>
            <a:xfrm>
              <a:off x="1382178" y="2185571"/>
              <a:ext cx="1284767" cy="140851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2" name="Shape"/>
            <p:cNvSpPr/>
            <p:nvPr/>
          </p:nvSpPr>
          <p:spPr>
            <a:xfrm>
              <a:off x="1513070" y="2198566"/>
              <a:ext cx="1023013" cy="11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3" name="Oval"/>
            <p:cNvSpPr/>
            <p:nvPr/>
          </p:nvSpPr>
          <p:spPr>
            <a:xfrm>
              <a:off x="1513055" y="2145063"/>
              <a:ext cx="1023043" cy="112158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84" name="Oval"/>
            <p:cNvSpPr/>
            <p:nvPr/>
          </p:nvSpPr>
          <p:spPr>
            <a:xfrm>
              <a:off x="1795687" y="1061293"/>
              <a:ext cx="778442" cy="9254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00" name="Group"/>
            <p:cNvGrpSpPr/>
            <p:nvPr/>
          </p:nvGrpSpPr>
          <p:grpSpPr>
            <a:xfrm rot="20820000">
              <a:off x="234618" y="249170"/>
              <a:ext cx="3970563" cy="2538348"/>
              <a:chOff x="-1247772" y="-100336"/>
              <a:chExt cx="3970561" cy="2538346"/>
            </a:xfrm>
          </p:grpSpPr>
          <p:sp>
            <p:nvSpPr>
              <p:cNvPr id="285" name="Rectangle"/>
              <p:cNvSpPr/>
              <p:nvPr/>
            </p:nvSpPr>
            <p:spPr>
              <a:xfrm rot="21600000">
                <a:off x="-1247773" y="-100337"/>
                <a:ext cx="3970562" cy="2538347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6" name="Oval"/>
              <p:cNvSpPr/>
              <p:nvPr/>
            </p:nvSpPr>
            <p:spPr>
              <a:xfrm rot="21600000">
                <a:off x="-1" y="694245"/>
                <a:ext cx="778443" cy="9254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7" name="Oval"/>
              <p:cNvSpPr/>
              <p:nvPr/>
            </p:nvSpPr>
            <p:spPr>
              <a:xfrm rot="21600000">
                <a:off x="37936" y="739348"/>
                <a:ext cx="702569" cy="835284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8" name="Oval"/>
              <p:cNvSpPr/>
              <p:nvPr/>
            </p:nvSpPr>
            <p:spPr>
              <a:xfrm rot="3840000">
                <a:off x="136979" y="786852"/>
                <a:ext cx="1013883" cy="585857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9" name="Shape"/>
              <p:cNvSpPr/>
              <p:nvPr/>
            </p:nvSpPr>
            <p:spPr>
              <a:xfrm rot="3840000">
                <a:off x="-103812" y="757434"/>
                <a:ext cx="1612518" cy="587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90" name="Oval"/>
              <p:cNvSpPr/>
              <p:nvPr/>
            </p:nvSpPr>
            <p:spPr>
              <a:xfrm rot="3840000">
                <a:off x="147082" y="462998"/>
                <a:ext cx="1612489" cy="931751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91" name="Oval"/>
              <p:cNvSpPr/>
              <p:nvPr/>
            </p:nvSpPr>
            <p:spPr>
              <a:xfrm rot="3840000">
                <a:off x="595631" y="948464"/>
                <a:ext cx="290679" cy="167965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92" name="Shape"/>
              <p:cNvSpPr/>
              <p:nvPr/>
            </p:nvSpPr>
            <p:spPr>
              <a:xfrm rot="18723259">
                <a:off x="644968" y="1168875"/>
                <a:ext cx="556956" cy="12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93" name="Shape"/>
              <p:cNvSpPr/>
              <p:nvPr/>
            </p:nvSpPr>
            <p:spPr>
              <a:xfrm rot="16887209">
                <a:off x="1040334" y="1119967"/>
                <a:ext cx="366255" cy="17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94" name="Shape"/>
              <p:cNvSpPr/>
              <p:nvPr/>
            </p:nvSpPr>
            <p:spPr>
              <a:xfrm rot="362236">
                <a:off x="479320" y="693447"/>
                <a:ext cx="528329" cy="15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95" name="Shape"/>
              <p:cNvSpPr/>
              <p:nvPr/>
            </p:nvSpPr>
            <p:spPr>
              <a:xfrm rot="1316750">
                <a:off x="918854" y="623851"/>
                <a:ext cx="181884" cy="25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299" name="Group"/>
              <p:cNvGrpSpPr/>
              <p:nvPr/>
            </p:nvGrpSpPr>
            <p:grpSpPr>
              <a:xfrm rot="3840000">
                <a:off x="936560" y="715727"/>
                <a:ext cx="382574" cy="256054"/>
                <a:chOff x="0" y="0"/>
                <a:chExt cx="382573" cy="256052"/>
              </a:xfrm>
            </p:grpSpPr>
            <p:sp>
              <p:nvSpPr>
                <p:cNvPr id="296" name="Shape"/>
                <p:cNvSpPr/>
                <p:nvPr/>
              </p:nvSpPr>
              <p:spPr>
                <a:xfrm>
                  <a:off x="0" y="104854"/>
                  <a:ext cx="382574" cy="151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97" name="Oval"/>
                <p:cNvSpPr/>
                <p:nvPr/>
              </p:nvSpPr>
              <p:spPr>
                <a:xfrm>
                  <a:off x="3" y="0"/>
                  <a:ext cx="382556" cy="22105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98" name="Oval"/>
                <p:cNvSpPr/>
                <p:nvPr/>
              </p:nvSpPr>
              <p:spPr>
                <a:xfrm>
                  <a:off x="45942" y="5148"/>
                  <a:ext cx="290678" cy="167964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301" name="Shape"/>
            <p:cNvSpPr/>
            <p:nvPr/>
          </p:nvSpPr>
          <p:spPr>
            <a:xfrm>
              <a:off x="1541509" y="1539798"/>
              <a:ext cx="978586" cy="705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2" name="Triangle"/>
            <p:cNvSpPr/>
            <p:nvPr/>
          </p:nvSpPr>
          <p:spPr>
            <a:xfrm>
              <a:off x="1983921" y="2019456"/>
              <a:ext cx="246903" cy="14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3" name="Shape"/>
            <p:cNvSpPr/>
            <p:nvPr/>
          </p:nvSpPr>
          <p:spPr>
            <a:xfrm>
              <a:off x="1983921" y="2132536"/>
              <a:ext cx="246903" cy="113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4" name="Shape"/>
            <p:cNvSpPr/>
            <p:nvPr/>
          </p:nvSpPr>
          <p:spPr>
            <a:xfrm>
              <a:off x="1381703" y="2397293"/>
              <a:ext cx="1284758" cy="14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290093"/>
            <a:ext cx="368504" cy="374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31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5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16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grpSp>
        <p:nvGrpSpPr>
          <p:cNvPr id="319" name="Group"/>
          <p:cNvGrpSpPr/>
          <p:nvPr/>
        </p:nvGrpSpPr>
        <p:grpSpPr>
          <a:xfrm>
            <a:off x="-13408410" y="13226191"/>
            <a:ext cx="40117881" cy="7834232"/>
            <a:chOff x="0" y="0"/>
            <a:chExt cx="40117879" cy="7834231"/>
          </a:xfrm>
        </p:grpSpPr>
        <p:sp>
          <p:nvSpPr>
            <p:cNvPr id="317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8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27" name="Group"/>
          <p:cNvGrpSpPr/>
          <p:nvPr/>
        </p:nvGrpSpPr>
        <p:grpSpPr>
          <a:xfrm>
            <a:off x="-6031097" y="11319370"/>
            <a:ext cx="18161661" cy="2100433"/>
            <a:chOff x="0" y="25"/>
            <a:chExt cx="18161660" cy="2100431"/>
          </a:xfrm>
        </p:grpSpPr>
        <p:sp>
          <p:nvSpPr>
            <p:cNvPr id="320" name="Shape"/>
            <p:cNvSpPr/>
            <p:nvPr/>
          </p:nvSpPr>
          <p:spPr>
            <a:xfrm>
              <a:off x="0" y="25"/>
              <a:ext cx="18161661" cy="2079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1427" y="15750"/>
                  </a:moveTo>
                  <a:cubicBezTo>
                    <a:pt x="2158" y="14583"/>
                    <a:pt x="2912" y="14661"/>
                    <a:pt x="3634" y="13084"/>
                  </a:cubicBezTo>
                  <a:cubicBezTo>
                    <a:pt x="4077" y="12118"/>
                    <a:pt x="4507" y="10593"/>
                    <a:pt x="4937" y="9100"/>
                  </a:cubicBezTo>
                  <a:cubicBezTo>
                    <a:pt x="5773" y="6192"/>
                    <a:pt x="6611" y="3222"/>
                    <a:pt x="7482" y="1756"/>
                  </a:cubicBezTo>
                  <a:cubicBezTo>
                    <a:pt x="7812" y="1200"/>
                    <a:pt x="8146" y="864"/>
                    <a:pt x="8477" y="523"/>
                  </a:cubicBezTo>
                  <a:cubicBezTo>
                    <a:pt x="8811" y="180"/>
                    <a:pt x="9145" y="-169"/>
                    <a:pt x="9480" y="91"/>
                  </a:cubicBezTo>
                  <a:cubicBezTo>
                    <a:pt x="9695" y="257"/>
                    <a:pt x="9908" y="675"/>
                    <a:pt x="10123" y="672"/>
                  </a:cubicBezTo>
                  <a:cubicBezTo>
                    <a:pt x="10338" y="668"/>
                    <a:pt x="10552" y="246"/>
                    <a:pt x="10766" y="434"/>
                  </a:cubicBezTo>
                  <a:cubicBezTo>
                    <a:pt x="11162" y="781"/>
                    <a:pt x="11507" y="3103"/>
                    <a:pt x="11869" y="4789"/>
                  </a:cubicBezTo>
                  <a:cubicBezTo>
                    <a:pt x="12658" y="8466"/>
                    <a:pt x="13527" y="9114"/>
                    <a:pt x="14368" y="10623"/>
                  </a:cubicBezTo>
                  <a:cubicBezTo>
                    <a:pt x="15068" y="11880"/>
                    <a:pt x="15759" y="13754"/>
                    <a:pt x="16467" y="14688"/>
                  </a:cubicBezTo>
                  <a:cubicBezTo>
                    <a:pt x="16965" y="15345"/>
                    <a:pt x="17467" y="15531"/>
                    <a:pt x="17968" y="15642"/>
                  </a:cubicBezTo>
                  <a:cubicBezTo>
                    <a:pt x="18596" y="15780"/>
                    <a:pt x="19222" y="15816"/>
                    <a:pt x="19851" y="16474"/>
                  </a:cubicBezTo>
                  <a:cubicBezTo>
                    <a:pt x="20431" y="17082"/>
                    <a:pt x="21014" y="18195"/>
                    <a:pt x="21600" y="19713"/>
                  </a:cubicBezTo>
                  <a:cubicBezTo>
                    <a:pt x="20417" y="20210"/>
                    <a:pt x="19235" y="20300"/>
                    <a:pt x="18055" y="19988"/>
                  </a:cubicBezTo>
                  <a:cubicBezTo>
                    <a:pt x="17138" y="19746"/>
                    <a:pt x="16223" y="19261"/>
                    <a:pt x="15306" y="19153"/>
                  </a:cubicBezTo>
                  <a:cubicBezTo>
                    <a:pt x="14396" y="19047"/>
                    <a:pt x="13488" y="19263"/>
                    <a:pt x="12580" y="19656"/>
                  </a:cubicBezTo>
                  <a:cubicBezTo>
                    <a:pt x="11704" y="20036"/>
                    <a:pt x="10829" y="20585"/>
                    <a:pt x="9951" y="20724"/>
                  </a:cubicBezTo>
                  <a:cubicBezTo>
                    <a:pt x="8088" y="21020"/>
                    <a:pt x="6273" y="20946"/>
                    <a:pt x="4413" y="21293"/>
                  </a:cubicBezTo>
                  <a:cubicBezTo>
                    <a:pt x="3670" y="21431"/>
                    <a:pt x="2927" y="20959"/>
                    <a:pt x="2186" y="20567"/>
                  </a:cubicBezTo>
                  <a:cubicBezTo>
                    <a:pt x="1456" y="20181"/>
                    <a:pt x="726" y="19876"/>
                    <a:pt x="0" y="19965"/>
                  </a:cubicBezTo>
                  <a:cubicBezTo>
                    <a:pt x="459" y="17989"/>
                    <a:pt x="937" y="16534"/>
                    <a:pt x="1427" y="15750"/>
                  </a:cubicBezTo>
                  <a:close/>
                </a:path>
              </a:pathLst>
            </a:custGeom>
            <a:solidFill>
              <a:srgbClr val="876157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1" name="Shape"/>
            <p:cNvSpPr/>
            <p:nvPr/>
          </p:nvSpPr>
          <p:spPr>
            <a:xfrm>
              <a:off x="2073007" y="672977"/>
              <a:ext cx="3959666" cy="14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6242" y="20927"/>
                  </a:moveTo>
                  <a:cubicBezTo>
                    <a:pt x="16333" y="17281"/>
                    <a:pt x="16676" y="13759"/>
                    <a:pt x="17242" y="10645"/>
                  </a:cubicBezTo>
                  <a:cubicBezTo>
                    <a:pt x="18220" y="5276"/>
                    <a:pt x="19788" y="1446"/>
                    <a:pt x="21600" y="0"/>
                  </a:cubicBezTo>
                  <a:cubicBezTo>
                    <a:pt x="17836" y="3659"/>
                    <a:pt x="14067" y="7276"/>
                    <a:pt x="10296" y="10849"/>
                  </a:cubicBezTo>
                  <a:cubicBezTo>
                    <a:pt x="6867" y="14098"/>
                    <a:pt x="3435" y="17311"/>
                    <a:pt x="0" y="20489"/>
                  </a:cubicBezTo>
                  <a:cubicBezTo>
                    <a:pt x="2727" y="21116"/>
                    <a:pt x="5459" y="21464"/>
                    <a:pt x="8193" y="21533"/>
                  </a:cubicBezTo>
                  <a:cubicBezTo>
                    <a:pt x="10877" y="21600"/>
                    <a:pt x="13561" y="21398"/>
                    <a:pt x="16242" y="20927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2" name="Shape"/>
            <p:cNvSpPr/>
            <p:nvPr/>
          </p:nvSpPr>
          <p:spPr>
            <a:xfrm>
              <a:off x="7273751" y="300394"/>
              <a:ext cx="10869468" cy="16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93" y="2606"/>
                    <a:pt x="5184" y="5313"/>
                    <a:pt x="7772" y="8121"/>
                  </a:cubicBezTo>
                  <a:cubicBezTo>
                    <a:pt x="9136" y="9601"/>
                    <a:pt x="10500" y="11108"/>
                    <a:pt x="11855" y="13055"/>
                  </a:cubicBezTo>
                  <a:cubicBezTo>
                    <a:pt x="12696" y="14264"/>
                    <a:pt x="13537" y="15644"/>
                    <a:pt x="14391" y="15975"/>
                  </a:cubicBezTo>
                  <a:cubicBezTo>
                    <a:pt x="15348" y="16346"/>
                    <a:pt x="16305" y="15393"/>
                    <a:pt x="17263" y="15330"/>
                  </a:cubicBezTo>
                  <a:cubicBezTo>
                    <a:pt x="18717" y="15234"/>
                    <a:pt x="20176" y="17194"/>
                    <a:pt x="21600" y="20946"/>
                  </a:cubicBezTo>
                  <a:cubicBezTo>
                    <a:pt x="18754" y="20488"/>
                    <a:pt x="15914" y="20323"/>
                    <a:pt x="13076" y="20457"/>
                  </a:cubicBezTo>
                  <a:cubicBezTo>
                    <a:pt x="10447" y="20581"/>
                    <a:pt x="7819" y="20963"/>
                    <a:pt x="5189" y="21600"/>
                  </a:cubicBezTo>
                  <a:cubicBezTo>
                    <a:pt x="5754" y="21437"/>
                    <a:pt x="6269" y="20090"/>
                    <a:pt x="6813" y="18449"/>
                  </a:cubicBezTo>
                  <a:cubicBezTo>
                    <a:pt x="7132" y="17486"/>
                    <a:pt x="7465" y="15985"/>
                    <a:pt x="7359" y="13466"/>
                  </a:cubicBezTo>
                  <a:cubicBezTo>
                    <a:pt x="7296" y="11988"/>
                    <a:pt x="7093" y="11421"/>
                    <a:pt x="6901" y="11010"/>
                  </a:cubicBezTo>
                  <a:cubicBezTo>
                    <a:pt x="4634" y="6161"/>
                    <a:pt x="2326" y="2476"/>
                    <a:pt x="0" y="0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3" name="Shape"/>
            <p:cNvSpPr/>
            <p:nvPr/>
          </p:nvSpPr>
          <p:spPr>
            <a:xfrm>
              <a:off x="6249268" y="935117"/>
              <a:ext cx="4119593" cy="108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37" extrusionOk="0">
                  <a:moveTo>
                    <a:pt x="21569" y="9858"/>
                  </a:moveTo>
                  <a:cubicBezTo>
                    <a:pt x="21527" y="7184"/>
                    <a:pt x="20870" y="6191"/>
                    <a:pt x="20264" y="5611"/>
                  </a:cubicBezTo>
                  <a:cubicBezTo>
                    <a:pt x="19286" y="4675"/>
                    <a:pt x="18422" y="3153"/>
                    <a:pt x="17488" y="2178"/>
                  </a:cubicBezTo>
                  <a:cubicBezTo>
                    <a:pt x="16423" y="1067"/>
                    <a:pt x="15249" y="330"/>
                    <a:pt x="14058" y="148"/>
                  </a:cubicBezTo>
                  <a:cubicBezTo>
                    <a:pt x="12683" y="-63"/>
                    <a:pt x="11175" y="-36"/>
                    <a:pt x="9649" y="148"/>
                  </a:cubicBezTo>
                  <a:cubicBezTo>
                    <a:pt x="8089" y="335"/>
                    <a:pt x="6478" y="639"/>
                    <a:pt x="4994" y="3784"/>
                  </a:cubicBezTo>
                  <a:cubicBezTo>
                    <a:pt x="4163" y="5545"/>
                    <a:pt x="3415" y="8005"/>
                    <a:pt x="2694" y="10602"/>
                  </a:cubicBezTo>
                  <a:cubicBezTo>
                    <a:pt x="1756" y="13978"/>
                    <a:pt x="857" y="17625"/>
                    <a:pt x="0" y="21537"/>
                  </a:cubicBezTo>
                  <a:lnTo>
                    <a:pt x="9467" y="21535"/>
                  </a:lnTo>
                  <a:cubicBezTo>
                    <a:pt x="9717" y="20555"/>
                    <a:pt x="9986" y="19681"/>
                    <a:pt x="10272" y="18943"/>
                  </a:cubicBezTo>
                  <a:cubicBezTo>
                    <a:pt x="13002" y="11897"/>
                    <a:pt x="16245" y="17724"/>
                    <a:pt x="19305" y="16416"/>
                  </a:cubicBezTo>
                  <a:cubicBezTo>
                    <a:pt x="19927" y="16151"/>
                    <a:pt x="20499" y="15124"/>
                    <a:pt x="20939" y="14012"/>
                  </a:cubicBezTo>
                  <a:cubicBezTo>
                    <a:pt x="21315" y="13063"/>
                    <a:pt x="21600" y="11803"/>
                    <a:pt x="21569" y="9858"/>
                  </a:cubicBezTo>
                  <a:close/>
                </a:path>
              </a:pathLst>
            </a:custGeom>
            <a:solidFill>
              <a:srgbClr val="A1796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4" name="Shape"/>
            <p:cNvSpPr/>
            <p:nvPr/>
          </p:nvSpPr>
          <p:spPr>
            <a:xfrm>
              <a:off x="6267249" y="1070027"/>
              <a:ext cx="1811318" cy="97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146" extrusionOk="0">
                  <a:moveTo>
                    <a:pt x="20697" y="20630"/>
                  </a:moveTo>
                  <a:cubicBezTo>
                    <a:pt x="21600" y="12689"/>
                    <a:pt x="19820" y="4530"/>
                    <a:pt x="16580" y="1329"/>
                  </a:cubicBezTo>
                  <a:cubicBezTo>
                    <a:pt x="14775" y="-454"/>
                    <a:pt x="12718" y="-373"/>
                    <a:pt x="10814" y="1154"/>
                  </a:cubicBezTo>
                  <a:cubicBezTo>
                    <a:pt x="8880" y="2704"/>
                    <a:pt x="7264" y="5604"/>
                    <a:pt x="5738" y="8586"/>
                  </a:cubicBezTo>
                  <a:cubicBezTo>
                    <a:pt x="3738" y="12492"/>
                    <a:pt x="1822" y="16680"/>
                    <a:pt x="0" y="21146"/>
                  </a:cubicBezTo>
                  <a:lnTo>
                    <a:pt x="20697" y="20630"/>
                  </a:lnTo>
                  <a:close/>
                </a:path>
              </a:pathLst>
            </a:custGeom>
            <a:solidFill>
              <a:srgbClr val="A8867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5" name="Shape"/>
            <p:cNvSpPr/>
            <p:nvPr/>
          </p:nvSpPr>
          <p:spPr>
            <a:xfrm>
              <a:off x="5729874" y="80095"/>
              <a:ext cx="1372116" cy="43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4" extrusionOk="0">
                  <a:moveTo>
                    <a:pt x="0" y="16441"/>
                  </a:moveTo>
                  <a:cubicBezTo>
                    <a:pt x="3521" y="19676"/>
                    <a:pt x="7199" y="20357"/>
                    <a:pt x="10800" y="18442"/>
                  </a:cubicBezTo>
                  <a:cubicBezTo>
                    <a:pt x="14670" y="16385"/>
                    <a:pt x="18359" y="11383"/>
                    <a:pt x="21600" y="3798"/>
                  </a:cubicBezTo>
                  <a:cubicBezTo>
                    <a:pt x="17908" y="-852"/>
                    <a:pt x="13877" y="-1243"/>
                    <a:pt x="10115" y="2684"/>
                  </a:cubicBezTo>
                  <a:cubicBezTo>
                    <a:pt x="8450" y="4422"/>
                    <a:pt x="6875" y="6974"/>
                    <a:pt x="5286" y="9337"/>
                  </a:cubicBezTo>
                  <a:cubicBezTo>
                    <a:pt x="3552" y="11914"/>
                    <a:pt x="1789" y="14284"/>
                    <a:pt x="0" y="16441"/>
                  </a:cubicBezTo>
                  <a:close/>
                </a:path>
              </a:pathLst>
            </a:custGeom>
            <a:solidFill>
              <a:srgbClr val="6B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Shape"/>
            <p:cNvSpPr/>
            <p:nvPr/>
          </p:nvSpPr>
          <p:spPr>
            <a:xfrm>
              <a:off x="7919263" y="45142"/>
              <a:ext cx="1925109" cy="52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extrusionOk="0">
                  <a:moveTo>
                    <a:pt x="0" y="5048"/>
                  </a:moveTo>
                  <a:cubicBezTo>
                    <a:pt x="2412" y="7901"/>
                    <a:pt x="4844" y="10427"/>
                    <a:pt x="7291" y="12622"/>
                  </a:cubicBezTo>
                  <a:cubicBezTo>
                    <a:pt x="9636" y="14726"/>
                    <a:pt x="11996" y="16524"/>
                    <a:pt x="14367" y="17963"/>
                  </a:cubicBezTo>
                  <a:cubicBezTo>
                    <a:pt x="16769" y="19421"/>
                    <a:pt x="19181" y="20508"/>
                    <a:pt x="21600" y="21224"/>
                  </a:cubicBezTo>
                  <a:cubicBezTo>
                    <a:pt x="20081" y="12691"/>
                    <a:pt x="18043" y="6276"/>
                    <a:pt x="15728" y="2738"/>
                  </a:cubicBezTo>
                  <a:cubicBezTo>
                    <a:pt x="14851" y="1399"/>
                    <a:pt x="13945" y="491"/>
                    <a:pt x="13024" y="32"/>
                  </a:cubicBezTo>
                  <a:cubicBezTo>
                    <a:pt x="13727" y="-376"/>
                    <a:pt x="14178" y="3257"/>
                    <a:pt x="13726" y="5684"/>
                  </a:cubicBezTo>
                  <a:cubicBezTo>
                    <a:pt x="13435" y="7246"/>
                    <a:pt x="12923" y="7033"/>
                    <a:pt x="12461" y="6734"/>
                  </a:cubicBezTo>
                  <a:cubicBezTo>
                    <a:pt x="10384" y="5390"/>
                    <a:pt x="8281" y="5658"/>
                    <a:pt x="6187" y="5683"/>
                  </a:cubicBezTo>
                  <a:cubicBezTo>
                    <a:pt x="4126" y="5708"/>
                    <a:pt x="2063" y="5496"/>
                    <a:pt x="0" y="5048"/>
                  </a:cubicBezTo>
                  <a:close/>
                </a:path>
              </a:pathLst>
            </a:custGeom>
            <a:solidFill>
              <a:srgbClr val="6C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28" name="Shape"/>
          <p:cNvSpPr/>
          <p:nvPr/>
        </p:nvSpPr>
        <p:spPr>
          <a:xfrm>
            <a:off x="4367781" y="12146398"/>
            <a:ext cx="7750573" cy="117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56" name="Group"/>
          <p:cNvGrpSpPr/>
          <p:nvPr/>
        </p:nvGrpSpPr>
        <p:grpSpPr>
          <a:xfrm>
            <a:off x="-437074" y="10815064"/>
            <a:ext cx="4439801" cy="3366472"/>
            <a:chOff x="0" y="-164891"/>
            <a:chExt cx="4439799" cy="3366470"/>
          </a:xfrm>
        </p:grpSpPr>
        <p:sp>
          <p:nvSpPr>
            <p:cNvPr id="329" name="Shape"/>
            <p:cNvSpPr/>
            <p:nvPr/>
          </p:nvSpPr>
          <p:spPr>
            <a:xfrm rot="10800000" flipH="1">
              <a:off x="1381802" y="2386243"/>
              <a:ext cx="1352192" cy="22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0" name="Shape"/>
            <p:cNvSpPr/>
            <p:nvPr/>
          </p:nvSpPr>
          <p:spPr>
            <a:xfrm>
              <a:off x="1670611" y="1525808"/>
              <a:ext cx="838863" cy="7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1" name="Shape"/>
            <p:cNvSpPr/>
            <p:nvPr/>
          </p:nvSpPr>
          <p:spPr>
            <a:xfrm>
              <a:off x="1382196" y="2256922"/>
              <a:ext cx="1284761" cy="21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2" name="Oval"/>
            <p:cNvSpPr/>
            <p:nvPr/>
          </p:nvSpPr>
          <p:spPr>
            <a:xfrm>
              <a:off x="1382178" y="2185571"/>
              <a:ext cx="1284767" cy="140851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3" name="Shape"/>
            <p:cNvSpPr/>
            <p:nvPr/>
          </p:nvSpPr>
          <p:spPr>
            <a:xfrm>
              <a:off x="1513070" y="2198566"/>
              <a:ext cx="1023013" cy="11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4" name="Oval"/>
            <p:cNvSpPr/>
            <p:nvPr/>
          </p:nvSpPr>
          <p:spPr>
            <a:xfrm>
              <a:off x="1513055" y="2145063"/>
              <a:ext cx="1023043" cy="112158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35" name="Oval"/>
            <p:cNvSpPr/>
            <p:nvPr/>
          </p:nvSpPr>
          <p:spPr>
            <a:xfrm>
              <a:off x="1795687" y="1061293"/>
              <a:ext cx="778442" cy="9254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51" name="Group"/>
            <p:cNvGrpSpPr/>
            <p:nvPr/>
          </p:nvGrpSpPr>
          <p:grpSpPr>
            <a:xfrm rot="20820000">
              <a:off x="234618" y="249170"/>
              <a:ext cx="3970563" cy="2538348"/>
              <a:chOff x="-1247772" y="-100336"/>
              <a:chExt cx="3970561" cy="2538346"/>
            </a:xfrm>
          </p:grpSpPr>
          <p:sp>
            <p:nvSpPr>
              <p:cNvPr id="336" name="Rectangle"/>
              <p:cNvSpPr/>
              <p:nvPr/>
            </p:nvSpPr>
            <p:spPr>
              <a:xfrm rot="21600000">
                <a:off x="-1247773" y="-100337"/>
                <a:ext cx="3970562" cy="2538347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37" name="Oval"/>
              <p:cNvSpPr/>
              <p:nvPr/>
            </p:nvSpPr>
            <p:spPr>
              <a:xfrm rot="21600000">
                <a:off x="-1" y="694245"/>
                <a:ext cx="778443" cy="9254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38" name="Oval"/>
              <p:cNvSpPr/>
              <p:nvPr/>
            </p:nvSpPr>
            <p:spPr>
              <a:xfrm rot="21600000">
                <a:off x="37936" y="739348"/>
                <a:ext cx="702569" cy="835284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39" name="Oval"/>
              <p:cNvSpPr/>
              <p:nvPr/>
            </p:nvSpPr>
            <p:spPr>
              <a:xfrm rot="3840000">
                <a:off x="136979" y="786852"/>
                <a:ext cx="1013883" cy="585857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0" name="Shape"/>
              <p:cNvSpPr/>
              <p:nvPr/>
            </p:nvSpPr>
            <p:spPr>
              <a:xfrm rot="3840000">
                <a:off x="-103812" y="757434"/>
                <a:ext cx="1612518" cy="587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1" name="Oval"/>
              <p:cNvSpPr/>
              <p:nvPr/>
            </p:nvSpPr>
            <p:spPr>
              <a:xfrm rot="3840000">
                <a:off x="147082" y="462998"/>
                <a:ext cx="1612489" cy="931751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2" name="Oval"/>
              <p:cNvSpPr/>
              <p:nvPr/>
            </p:nvSpPr>
            <p:spPr>
              <a:xfrm rot="3840000">
                <a:off x="595631" y="948464"/>
                <a:ext cx="290679" cy="167965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43" name="Shape"/>
              <p:cNvSpPr/>
              <p:nvPr/>
            </p:nvSpPr>
            <p:spPr>
              <a:xfrm rot="18723259">
                <a:off x="644968" y="1168875"/>
                <a:ext cx="556956" cy="12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44" name="Shape"/>
              <p:cNvSpPr/>
              <p:nvPr/>
            </p:nvSpPr>
            <p:spPr>
              <a:xfrm rot="16887209">
                <a:off x="1040334" y="1119967"/>
                <a:ext cx="366255" cy="17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45" name="Shape"/>
              <p:cNvSpPr/>
              <p:nvPr/>
            </p:nvSpPr>
            <p:spPr>
              <a:xfrm rot="362236">
                <a:off x="479320" y="693447"/>
                <a:ext cx="528329" cy="15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46" name="Shape"/>
              <p:cNvSpPr/>
              <p:nvPr/>
            </p:nvSpPr>
            <p:spPr>
              <a:xfrm rot="1316750">
                <a:off x="918854" y="623851"/>
                <a:ext cx="181884" cy="25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350" name="Group"/>
              <p:cNvGrpSpPr/>
              <p:nvPr/>
            </p:nvGrpSpPr>
            <p:grpSpPr>
              <a:xfrm rot="3840000">
                <a:off x="936560" y="715727"/>
                <a:ext cx="382574" cy="256054"/>
                <a:chOff x="0" y="0"/>
                <a:chExt cx="382573" cy="256052"/>
              </a:xfrm>
            </p:grpSpPr>
            <p:sp>
              <p:nvSpPr>
                <p:cNvPr id="347" name="Shape"/>
                <p:cNvSpPr/>
                <p:nvPr/>
              </p:nvSpPr>
              <p:spPr>
                <a:xfrm>
                  <a:off x="0" y="104854"/>
                  <a:ext cx="382574" cy="151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48" name="Oval"/>
                <p:cNvSpPr/>
                <p:nvPr/>
              </p:nvSpPr>
              <p:spPr>
                <a:xfrm>
                  <a:off x="3" y="0"/>
                  <a:ext cx="382556" cy="22105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49" name="Oval"/>
                <p:cNvSpPr/>
                <p:nvPr/>
              </p:nvSpPr>
              <p:spPr>
                <a:xfrm>
                  <a:off x="45942" y="5148"/>
                  <a:ext cx="290678" cy="167964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352" name="Shape"/>
            <p:cNvSpPr/>
            <p:nvPr/>
          </p:nvSpPr>
          <p:spPr>
            <a:xfrm>
              <a:off x="1541509" y="1539798"/>
              <a:ext cx="978586" cy="705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3" name="Triangle"/>
            <p:cNvSpPr/>
            <p:nvPr/>
          </p:nvSpPr>
          <p:spPr>
            <a:xfrm>
              <a:off x="1983921" y="2019456"/>
              <a:ext cx="246903" cy="14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4" name="Shape"/>
            <p:cNvSpPr/>
            <p:nvPr/>
          </p:nvSpPr>
          <p:spPr>
            <a:xfrm>
              <a:off x="1983921" y="2132536"/>
              <a:ext cx="246903" cy="113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5" name="Shape"/>
            <p:cNvSpPr/>
            <p:nvPr/>
          </p:nvSpPr>
          <p:spPr>
            <a:xfrm>
              <a:off x="1381703" y="2397293"/>
              <a:ext cx="1284758" cy="14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292881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365" name="Shape"/>
          <p:cNvSpPr/>
          <p:nvPr/>
        </p:nvSpPr>
        <p:spPr>
          <a:xfrm>
            <a:off x="6308478" y="8636539"/>
            <a:ext cx="17279600" cy="4459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7" extrusionOk="0">
                <a:moveTo>
                  <a:pt x="0" y="14645"/>
                </a:moveTo>
                <a:cubicBezTo>
                  <a:pt x="1012" y="13209"/>
                  <a:pt x="2009" y="11503"/>
                  <a:pt x="2979" y="9514"/>
                </a:cubicBezTo>
                <a:cubicBezTo>
                  <a:pt x="3522" y="8400"/>
                  <a:pt x="4063" y="7183"/>
                  <a:pt x="4664" y="6512"/>
                </a:cubicBezTo>
                <a:cubicBezTo>
                  <a:pt x="4826" y="6332"/>
                  <a:pt x="4991" y="6194"/>
                  <a:pt x="5155" y="6052"/>
                </a:cubicBezTo>
                <a:cubicBezTo>
                  <a:pt x="5669" y="5608"/>
                  <a:pt x="6181" y="5127"/>
                  <a:pt x="6687" y="4595"/>
                </a:cubicBezTo>
                <a:cubicBezTo>
                  <a:pt x="7195" y="4061"/>
                  <a:pt x="7700" y="3470"/>
                  <a:pt x="8165" y="2520"/>
                </a:cubicBezTo>
                <a:cubicBezTo>
                  <a:pt x="8609" y="1612"/>
                  <a:pt x="9020" y="380"/>
                  <a:pt x="9517" y="72"/>
                </a:cubicBezTo>
                <a:cubicBezTo>
                  <a:pt x="9736" y="-63"/>
                  <a:pt x="9959" y="-8"/>
                  <a:pt x="10171" y="235"/>
                </a:cubicBezTo>
                <a:cubicBezTo>
                  <a:pt x="10472" y="579"/>
                  <a:pt x="10732" y="1277"/>
                  <a:pt x="11006" y="1859"/>
                </a:cubicBezTo>
                <a:cubicBezTo>
                  <a:pt x="11743" y="3420"/>
                  <a:pt x="12570" y="4135"/>
                  <a:pt x="13376" y="5012"/>
                </a:cubicBezTo>
                <a:cubicBezTo>
                  <a:pt x="16382" y="8278"/>
                  <a:pt x="19181" y="13903"/>
                  <a:pt x="21600" y="21537"/>
                </a:cubicBezTo>
                <a:lnTo>
                  <a:pt x="0" y="14645"/>
                </a:lnTo>
                <a:close/>
              </a:path>
            </a:pathLst>
          </a:custGeom>
          <a:solidFill>
            <a:srgbClr val="757187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368" name="Group"/>
          <p:cNvGrpSpPr/>
          <p:nvPr/>
        </p:nvGrpSpPr>
        <p:grpSpPr>
          <a:xfrm>
            <a:off x="12256279" y="8635678"/>
            <a:ext cx="4753146" cy="1039262"/>
            <a:chOff x="0" y="-2"/>
            <a:chExt cx="4753145" cy="1039261"/>
          </a:xfrm>
        </p:grpSpPr>
        <p:sp>
          <p:nvSpPr>
            <p:cNvPr id="366" name="Shape"/>
            <p:cNvSpPr/>
            <p:nvPr/>
          </p:nvSpPr>
          <p:spPr>
            <a:xfrm>
              <a:off x="0" y="-3"/>
              <a:ext cx="4753146" cy="103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0" extrusionOk="0">
                  <a:moveTo>
                    <a:pt x="0" y="15389"/>
                  </a:moveTo>
                  <a:cubicBezTo>
                    <a:pt x="918" y="14208"/>
                    <a:pt x="1808" y="12614"/>
                    <a:pt x="2655" y="10631"/>
                  </a:cubicBezTo>
                  <a:cubicBezTo>
                    <a:pt x="4273" y="6844"/>
                    <a:pt x="5763" y="1619"/>
                    <a:pt x="7569" y="308"/>
                  </a:cubicBezTo>
                  <a:cubicBezTo>
                    <a:pt x="8364" y="-269"/>
                    <a:pt x="9177" y="-34"/>
                    <a:pt x="9948" y="995"/>
                  </a:cubicBezTo>
                  <a:cubicBezTo>
                    <a:pt x="11039" y="2450"/>
                    <a:pt x="11987" y="5401"/>
                    <a:pt x="12984" y="7842"/>
                  </a:cubicBezTo>
                  <a:cubicBezTo>
                    <a:pt x="14323" y="11120"/>
                    <a:pt x="15748" y="13470"/>
                    <a:pt x="17196" y="15575"/>
                  </a:cubicBezTo>
                  <a:cubicBezTo>
                    <a:pt x="18644" y="17682"/>
                    <a:pt x="20118" y="19548"/>
                    <a:pt x="21600" y="21143"/>
                  </a:cubicBezTo>
                  <a:cubicBezTo>
                    <a:pt x="20303" y="21331"/>
                    <a:pt x="19036" y="20511"/>
                    <a:pt x="17808" y="18631"/>
                  </a:cubicBezTo>
                  <a:cubicBezTo>
                    <a:pt x="16450" y="16552"/>
                    <a:pt x="14991" y="15206"/>
                    <a:pt x="13875" y="13811"/>
                  </a:cubicBezTo>
                  <a:cubicBezTo>
                    <a:pt x="13117" y="12863"/>
                    <a:pt x="12456" y="12607"/>
                    <a:pt x="12125" y="15759"/>
                  </a:cubicBezTo>
                  <a:cubicBezTo>
                    <a:pt x="11991" y="17029"/>
                    <a:pt x="12036" y="18521"/>
                    <a:pt x="12240" y="19584"/>
                  </a:cubicBezTo>
                  <a:cubicBezTo>
                    <a:pt x="11670" y="18778"/>
                    <a:pt x="11130" y="17600"/>
                    <a:pt x="10636" y="16088"/>
                  </a:cubicBezTo>
                  <a:cubicBezTo>
                    <a:pt x="10131" y="14540"/>
                    <a:pt x="9680" y="12659"/>
                    <a:pt x="9300" y="10509"/>
                  </a:cubicBezTo>
                  <a:cubicBezTo>
                    <a:pt x="8892" y="10462"/>
                    <a:pt x="8484" y="10582"/>
                    <a:pt x="8081" y="10868"/>
                  </a:cubicBezTo>
                  <a:cubicBezTo>
                    <a:pt x="7186" y="11505"/>
                    <a:pt x="6328" y="12950"/>
                    <a:pt x="5560" y="15115"/>
                  </a:cubicBezTo>
                  <a:cubicBezTo>
                    <a:pt x="5534" y="14855"/>
                    <a:pt x="5503" y="14608"/>
                    <a:pt x="5467" y="14375"/>
                  </a:cubicBezTo>
                  <a:cubicBezTo>
                    <a:pt x="5373" y="13780"/>
                    <a:pt x="5250" y="13300"/>
                    <a:pt x="5111" y="12938"/>
                  </a:cubicBezTo>
                  <a:cubicBezTo>
                    <a:pt x="4294" y="10810"/>
                    <a:pt x="3361" y="12799"/>
                    <a:pt x="2502" y="14013"/>
                  </a:cubicBezTo>
                  <a:cubicBezTo>
                    <a:pt x="1701" y="15147"/>
                    <a:pt x="854" y="15626"/>
                    <a:pt x="0" y="1538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67" name="Shape"/>
            <p:cNvSpPr/>
            <p:nvPr/>
          </p:nvSpPr>
          <p:spPr>
            <a:xfrm>
              <a:off x="0" y="221906"/>
              <a:ext cx="2695169" cy="741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4" y="190"/>
                  </a:moveTo>
                  <a:cubicBezTo>
                    <a:pt x="16233" y="6629"/>
                    <a:pt x="17816" y="11480"/>
                    <a:pt x="19717" y="13683"/>
                  </a:cubicBezTo>
                  <a:cubicBezTo>
                    <a:pt x="20010" y="14023"/>
                    <a:pt x="20315" y="14310"/>
                    <a:pt x="20616" y="14487"/>
                  </a:cubicBezTo>
                  <a:cubicBezTo>
                    <a:pt x="20942" y="14679"/>
                    <a:pt x="21268" y="14763"/>
                    <a:pt x="21600" y="14735"/>
                  </a:cubicBezTo>
                  <a:cubicBezTo>
                    <a:pt x="21335" y="15750"/>
                    <a:pt x="21198" y="17120"/>
                    <a:pt x="21222" y="18517"/>
                  </a:cubicBezTo>
                  <a:cubicBezTo>
                    <a:pt x="21242" y="19667"/>
                    <a:pt x="21371" y="20756"/>
                    <a:pt x="21586" y="21600"/>
                  </a:cubicBezTo>
                  <a:cubicBezTo>
                    <a:pt x="20581" y="20446"/>
                    <a:pt x="19628" y="18760"/>
                    <a:pt x="18758" y="16598"/>
                  </a:cubicBezTo>
                  <a:cubicBezTo>
                    <a:pt x="17867" y="14383"/>
                    <a:pt x="17072" y="11692"/>
                    <a:pt x="16401" y="8617"/>
                  </a:cubicBezTo>
                  <a:moveTo>
                    <a:pt x="10483" y="9065"/>
                  </a:moveTo>
                  <a:cubicBezTo>
                    <a:pt x="10432" y="11313"/>
                    <a:pt x="10196" y="13452"/>
                    <a:pt x="9805" y="15205"/>
                  </a:cubicBezTo>
                  <a:cubicBezTo>
                    <a:pt x="9760" y="14834"/>
                    <a:pt x="9705" y="14480"/>
                    <a:pt x="9641" y="14148"/>
                  </a:cubicBezTo>
                  <a:cubicBezTo>
                    <a:pt x="9476" y="13296"/>
                    <a:pt x="9260" y="12612"/>
                    <a:pt x="9014" y="12091"/>
                  </a:cubicBezTo>
                  <a:cubicBezTo>
                    <a:pt x="7575" y="9039"/>
                    <a:pt x="5928" y="11892"/>
                    <a:pt x="4413" y="13630"/>
                  </a:cubicBezTo>
                  <a:cubicBezTo>
                    <a:pt x="3000" y="15251"/>
                    <a:pt x="1507" y="15937"/>
                    <a:pt x="0" y="15598"/>
                  </a:cubicBezTo>
                  <a:cubicBezTo>
                    <a:pt x="1635" y="14409"/>
                    <a:pt x="3244" y="12773"/>
                    <a:pt x="4812" y="10704"/>
                  </a:cubicBezTo>
                  <a:cubicBezTo>
                    <a:pt x="5905" y="9260"/>
                    <a:pt x="6977" y="7609"/>
                    <a:pt x="8027" y="5786"/>
                  </a:cubicBezTo>
                  <a:cubicBezTo>
                    <a:pt x="9047" y="4015"/>
                    <a:pt x="10044" y="2085"/>
                    <a:pt x="11018" y="0"/>
                  </a:cubicBezTo>
                  <a:cubicBezTo>
                    <a:pt x="10724" y="1648"/>
                    <a:pt x="10549" y="3538"/>
                    <a:pt x="10509" y="5496"/>
                  </a:cubicBezTo>
                  <a:cubicBezTo>
                    <a:pt x="10484" y="6683"/>
                    <a:pt x="10510" y="7878"/>
                    <a:pt x="10483" y="9065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71" name="Group"/>
          <p:cNvGrpSpPr/>
          <p:nvPr/>
        </p:nvGrpSpPr>
        <p:grpSpPr>
          <a:xfrm>
            <a:off x="-10623985" y="10630646"/>
            <a:ext cx="40117881" cy="7834232"/>
            <a:chOff x="0" y="0"/>
            <a:chExt cx="40117879" cy="7834231"/>
          </a:xfrm>
        </p:grpSpPr>
        <p:sp>
          <p:nvSpPr>
            <p:cNvPr id="369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0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79" name="Group"/>
          <p:cNvGrpSpPr/>
          <p:nvPr/>
        </p:nvGrpSpPr>
        <p:grpSpPr>
          <a:xfrm>
            <a:off x="-3246673" y="8723825"/>
            <a:ext cx="18161662" cy="2100432"/>
            <a:chOff x="0" y="25"/>
            <a:chExt cx="18161660" cy="2100431"/>
          </a:xfrm>
        </p:grpSpPr>
        <p:sp>
          <p:nvSpPr>
            <p:cNvPr id="372" name="Shape"/>
            <p:cNvSpPr/>
            <p:nvPr/>
          </p:nvSpPr>
          <p:spPr>
            <a:xfrm>
              <a:off x="0" y="25"/>
              <a:ext cx="18161661" cy="2079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1427" y="15750"/>
                  </a:moveTo>
                  <a:cubicBezTo>
                    <a:pt x="2158" y="14583"/>
                    <a:pt x="2912" y="14661"/>
                    <a:pt x="3634" y="13084"/>
                  </a:cubicBezTo>
                  <a:cubicBezTo>
                    <a:pt x="4077" y="12118"/>
                    <a:pt x="4507" y="10593"/>
                    <a:pt x="4937" y="9100"/>
                  </a:cubicBezTo>
                  <a:cubicBezTo>
                    <a:pt x="5773" y="6192"/>
                    <a:pt x="6611" y="3222"/>
                    <a:pt x="7482" y="1756"/>
                  </a:cubicBezTo>
                  <a:cubicBezTo>
                    <a:pt x="7812" y="1200"/>
                    <a:pt x="8146" y="864"/>
                    <a:pt x="8477" y="523"/>
                  </a:cubicBezTo>
                  <a:cubicBezTo>
                    <a:pt x="8811" y="180"/>
                    <a:pt x="9145" y="-169"/>
                    <a:pt x="9480" y="91"/>
                  </a:cubicBezTo>
                  <a:cubicBezTo>
                    <a:pt x="9695" y="257"/>
                    <a:pt x="9908" y="675"/>
                    <a:pt x="10123" y="672"/>
                  </a:cubicBezTo>
                  <a:cubicBezTo>
                    <a:pt x="10338" y="668"/>
                    <a:pt x="10552" y="246"/>
                    <a:pt x="10766" y="434"/>
                  </a:cubicBezTo>
                  <a:cubicBezTo>
                    <a:pt x="11162" y="781"/>
                    <a:pt x="11507" y="3103"/>
                    <a:pt x="11869" y="4789"/>
                  </a:cubicBezTo>
                  <a:cubicBezTo>
                    <a:pt x="12658" y="8466"/>
                    <a:pt x="13527" y="9114"/>
                    <a:pt x="14368" y="10623"/>
                  </a:cubicBezTo>
                  <a:cubicBezTo>
                    <a:pt x="15068" y="11880"/>
                    <a:pt x="15759" y="13754"/>
                    <a:pt x="16467" y="14688"/>
                  </a:cubicBezTo>
                  <a:cubicBezTo>
                    <a:pt x="16965" y="15345"/>
                    <a:pt x="17467" y="15531"/>
                    <a:pt x="17968" y="15642"/>
                  </a:cubicBezTo>
                  <a:cubicBezTo>
                    <a:pt x="18596" y="15780"/>
                    <a:pt x="19222" y="15816"/>
                    <a:pt x="19851" y="16474"/>
                  </a:cubicBezTo>
                  <a:cubicBezTo>
                    <a:pt x="20431" y="17082"/>
                    <a:pt x="21014" y="18195"/>
                    <a:pt x="21600" y="19713"/>
                  </a:cubicBezTo>
                  <a:cubicBezTo>
                    <a:pt x="20417" y="20210"/>
                    <a:pt x="19235" y="20300"/>
                    <a:pt x="18055" y="19988"/>
                  </a:cubicBezTo>
                  <a:cubicBezTo>
                    <a:pt x="17138" y="19746"/>
                    <a:pt x="16223" y="19261"/>
                    <a:pt x="15306" y="19153"/>
                  </a:cubicBezTo>
                  <a:cubicBezTo>
                    <a:pt x="14396" y="19047"/>
                    <a:pt x="13488" y="19263"/>
                    <a:pt x="12580" y="19656"/>
                  </a:cubicBezTo>
                  <a:cubicBezTo>
                    <a:pt x="11704" y="20036"/>
                    <a:pt x="10829" y="20585"/>
                    <a:pt x="9951" y="20724"/>
                  </a:cubicBezTo>
                  <a:cubicBezTo>
                    <a:pt x="8088" y="21020"/>
                    <a:pt x="6273" y="20946"/>
                    <a:pt x="4413" y="21293"/>
                  </a:cubicBezTo>
                  <a:cubicBezTo>
                    <a:pt x="3670" y="21431"/>
                    <a:pt x="2927" y="20959"/>
                    <a:pt x="2186" y="20567"/>
                  </a:cubicBezTo>
                  <a:cubicBezTo>
                    <a:pt x="1456" y="20181"/>
                    <a:pt x="726" y="19876"/>
                    <a:pt x="0" y="19965"/>
                  </a:cubicBezTo>
                  <a:cubicBezTo>
                    <a:pt x="459" y="17989"/>
                    <a:pt x="937" y="16534"/>
                    <a:pt x="1427" y="15750"/>
                  </a:cubicBezTo>
                  <a:close/>
                </a:path>
              </a:pathLst>
            </a:custGeom>
            <a:solidFill>
              <a:srgbClr val="876157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3" name="Shape"/>
            <p:cNvSpPr/>
            <p:nvPr/>
          </p:nvSpPr>
          <p:spPr>
            <a:xfrm>
              <a:off x="2073007" y="672977"/>
              <a:ext cx="3959666" cy="14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6242" y="20927"/>
                  </a:moveTo>
                  <a:cubicBezTo>
                    <a:pt x="16333" y="17281"/>
                    <a:pt x="16676" y="13759"/>
                    <a:pt x="17242" y="10645"/>
                  </a:cubicBezTo>
                  <a:cubicBezTo>
                    <a:pt x="18220" y="5276"/>
                    <a:pt x="19788" y="1446"/>
                    <a:pt x="21600" y="0"/>
                  </a:cubicBezTo>
                  <a:cubicBezTo>
                    <a:pt x="17836" y="3659"/>
                    <a:pt x="14067" y="7276"/>
                    <a:pt x="10296" y="10849"/>
                  </a:cubicBezTo>
                  <a:cubicBezTo>
                    <a:pt x="6867" y="14098"/>
                    <a:pt x="3435" y="17311"/>
                    <a:pt x="0" y="20489"/>
                  </a:cubicBezTo>
                  <a:cubicBezTo>
                    <a:pt x="2727" y="21116"/>
                    <a:pt x="5459" y="21464"/>
                    <a:pt x="8193" y="21533"/>
                  </a:cubicBezTo>
                  <a:cubicBezTo>
                    <a:pt x="10877" y="21600"/>
                    <a:pt x="13561" y="21398"/>
                    <a:pt x="16242" y="20927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4" name="Shape"/>
            <p:cNvSpPr/>
            <p:nvPr/>
          </p:nvSpPr>
          <p:spPr>
            <a:xfrm>
              <a:off x="7273751" y="300394"/>
              <a:ext cx="10869468" cy="16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93" y="2606"/>
                    <a:pt x="5184" y="5313"/>
                    <a:pt x="7772" y="8121"/>
                  </a:cubicBezTo>
                  <a:cubicBezTo>
                    <a:pt x="9136" y="9601"/>
                    <a:pt x="10500" y="11108"/>
                    <a:pt x="11855" y="13055"/>
                  </a:cubicBezTo>
                  <a:cubicBezTo>
                    <a:pt x="12696" y="14264"/>
                    <a:pt x="13537" y="15644"/>
                    <a:pt x="14391" y="15975"/>
                  </a:cubicBezTo>
                  <a:cubicBezTo>
                    <a:pt x="15348" y="16346"/>
                    <a:pt x="16305" y="15393"/>
                    <a:pt x="17263" y="15330"/>
                  </a:cubicBezTo>
                  <a:cubicBezTo>
                    <a:pt x="18717" y="15234"/>
                    <a:pt x="20176" y="17194"/>
                    <a:pt x="21600" y="20946"/>
                  </a:cubicBezTo>
                  <a:cubicBezTo>
                    <a:pt x="18754" y="20488"/>
                    <a:pt x="15914" y="20323"/>
                    <a:pt x="13076" y="20457"/>
                  </a:cubicBezTo>
                  <a:cubicBezTo>
                    <a:pt x="10447" y="20581"/>
                    <a:pt x="7819" y="20963"/>
                    <a:pt x="5189" y="21600"/>
                  </a:cubicBezTo>
                  <a:cubicBezTo>
                    <a:pt x="5754" y="21437"/>
                    <a:pt x="6269" y="20090"/>
                    <a:pt x="6813" y="18449"/>
                  </a:cubicBezTo>
                  <a:cubicBezTo>
                    <a:pt x="7132" y="17486"/>
                    <a:pt x="7465" y="15985"/>
                    <a:pt x="7359" y="13466"/>
                  </a:cubicBezTo>
                  <a:cubicBezTo>
                    <a:pt x="7296" y="11988"/>
                    <a:pt x="7093" y="11421"/>
                    <a:pt x="6901" y="11010"/>
                  </a:cubicBezTo>
                  <a:cubicBezTo>
                    <a:pt x="4634" y="6161"/>
                    <a:pt x="2326" y="2476"/>
                    <a:pt x="0" y="0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5" name="Shape"/>
            <p:cNvSpPr/>
            <p:nvPr/>
          </p:nvSpPr>
          <p:spPr>
            <a:xfrm>
              <a:off x="6249268" y="935117"/>
              <a:ext cx="4119593" cy="108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37" extrusionOk="0">
                  <a:moveTo>
                    <a:pt x="21569" y="9858"/>
                  </a:moveTo>
                  <a:cubicBezTo>
                    <a:pt x="21527" y="7184"/>
                    <a:pt x="20870" y="6191"/>
                    <a:pt x="20264" y="5611"/>
                  </a:cubicBezTo>
                  <a:cubicBezTo>
                    <a:pt x="19286" y="4675"/>
                    <a:pt x="18422" y="3153"/>
                    <a:pt x="17488" y="2178"/>
                  </a:cubicBezTo>
                  <a:cubicBezTo>
                    <a:pt x="16423" y="1067"/>
                    <a:pt x="15249" y="330"/>
                    <a:pt x="14058" y="148"/>
                  </a:cubicBezTo>
                  <a:cubicBezTo>
                    <a:pt x="12683" y="-63"/>
                    <a:pt x="11175" y="-36"/>
                    <a:pt x="9649" y="148"/>
                  </a:cubicBezTo>
                  <a:cubicBezTo>
                    <a:pt x="8089" y="335"/>
                    <a:pt x="6478" y="639"/>
                    <a:pt x="4994" y="3784"/>
                  </a:cubicBezTo>
                  <a:cubicBezTo>
                    <a:pt x="4163" y="5545"/>
                    <a:pt x="3415" y="8005"/>
                    <a:pt x="2694" y="10602"/>
                  </a:cubicBezTo>
                  <a:cubicBezTo>
                    <a:pt x="1756" y="13978"/>
                    <a:pt x="857" y="17625"/>
                    <a:pt x="0" y="21537"/>
                  </a:cubicBezTo>
                  <a:lnTo>
                    <a:pt x="9467" y="21535"/>
                  </a:lnTo>
                  <a:cubicBezTo>
                    <a:pt x="9717" y="20555"/>
                    <a:pt x="9986" y="19681"/>
                    <a:pt x="10272" y="18943"/>
                  </a:cubicBezTo>
                  <a:cubicBezTo>
                    <a:pt x="13002" y="11897"/>
                    <a:pt x="16245" y="17724"/>
                    <a:pt x="19305" y="16416"/>
                  </a:cubicBezTo>
                  <a:cubicBezTo>
                    <a:pt x="19927" y="16151"/>
                    <a:pt x="20499" y="15124"/>
                    <a:pt x="20939" y="14012"/>
                  </a:cubicBezTo>
                  <a:cubicBezTo>
                    <a:pt x="21315" y="13063"/>
                    <a:pt x="21600" y="11803"/>
                    <a:pt x="21569" y="9858"/>
                  </a:cubicBezTo>
                  <a:close/>
                </a:path>
              </a:pathLst>
            </a:custGeom>
            <a:solidFill>
              <a:srgbClr val="A1796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6" name="Shape"/>
            <p:cNvSpPr/>
            <p:nvPr/>
          </p:nvSpPr>
          <p:spPr>
            <a:xfrm>
              <a:off x="6267249" y="1070027"/>
              <a:ext cx="1811318" cy="97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146" extrusionOk="0">
                  <a:moveTo>
                    <a:pt x="20697" y="20630"/>
                  </a:moveTo>
                  <a:cubicBezTo>
                    <a:pt x="21600" y="12689"/>
                    <a:pt x="19820" y="4530"/>
                    <a:pt x="16580" y="1329"/>
                  </a:cubicBezTo>
                  <a:cubicBezTo>
                    <a:pt x="14775" y="-454"/>
                    <a:pt x="12718" y="-373"/>
                    <a:pt x="10814" y="1154"/>
                  </a:cubicBezTo>
                  <a:cubicBezTo>
                    <a:pt x="8880" y="2704"/>
                    <a:pt x="7264" y="5604"/>
                    <a:pt x="5738" y="8586"/>
                  </a:cubicBezTo>
                  <a:cubicBezTo>
                    <a:pt x="3738" y="12492"/>
                    <a:pt x="1822" y="16680"/>
                    <a:pt x="0" y="21146"/>
                  </a:cubicBezTo>
                  <a:lnTo>
                    <a:pt x="20697" y="20630"/>
                  </a:lnTo>
                  <a:close/>
                </a:path>
              </a:pathLst>
            </a:custGeom>
            <a:solidFill>
              <a:srgbClr val="A8867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7" name="Shape"/>
            <p:cNvSpPr/>
            <p:nvPr/>
          </p:nvSpPr>
          <p:spPr>
            <a:xfrm>
              <a:off x="5729874" y="80095"/>
              <a:ext cx="1372116" cy="43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4" extrusionOk="0">
                  <a:moveTo>
                    <a:pt x="0" y="16441"/>
                  </a:moveTo>
                  <a:cubicBezTo>
                    <a:pt x="3521" y="19676"/>
                    <a:pt x="7199" y="20357"/>
                    <a:pt x="10800" y="18442"/>
                  </a:cubicBezTo>
                  <a:cubicBezTo>
                    <a:pt x="14670" y="16385"/>
                    <a:pt x="18359" y="11383"/>
                    <a:pt x="21600" y="3798"/>
                  </a:cubicBezTo>
                  <a:cubicBezTo>
                    <a:pt x="17908" y="-852"/>
                    <a:pt x="13877" y="-1243"/>
                    <a:pt x="10115" y="2684"/>
                  </a:cubicBezTo>
                  <a:cubicBezTo>
                    <a:pt x="8450" y="4422"/>
                    <a:pt x="6875" y="6974"/>
                    <a:pt x="5286" y="9337"/>
                  </a:cubicBezTo>
                  <a:cubicBezTo>
                    <a:pt x="3552" y="11914"/>
                    <a:pt x="1789" y="14284"/>
                    <a:pt x="0" y="16441"/>
                  </a:cubicBezTo>
                  <a:close/>
                </a:path>
              </a:pathLst>
            </a:custGeom>
            <a:solidFill>
              <a:srgbClr val="6B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8" name="Shape"/>
            <p:cNvSpPr/>
            <p:nvPr/>
          </p:nvSpPr>
          <p:spPr>
            <a:xfrm>
              <a:off x="7919263" y="45142"/>
              <a:ext cx="1925109" cy="52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extrusionOk="0">
                  <a:moveTo>
                    <a:pt x="0" y="5048"/>
                  </a:moveTo>
                  <a:cubicBezTo>
                    <a:pt x="2412" y="7901"/>
                    <a:pt x="4844" y="10427"/>
                    <a:pt x="7291" y="12622"/>
                  </a:cubicBezTo>
                  <a:cubicBezTo>
                    <a:pt x="9636" y="14726"/>
                    <a:pt x="11996" y="16524"/>
                    <a:pt x="14367" y="17963"/>
                  </a:cubicBezTo>
                  <a:cubicBezTo>
                    <a:pt x="16769" y="19421"/>
                    <a:pt x="19181" y="20508"/>
                    <a:pt x="21600" y="21224"/>
                  </a:cubicBezTo>
                  <a:cubicBezTo>
                    <a:pt x="20081" y="12691"/>
                    <a:pt x="18043" y="6276"/>
                    <a:pt x="15728" y="2738"/>
                  </a:cubicBezTo>
                  <a:cubicBezTo>
                    <a:pt x="14851" y="1399"/>
                    <a:pt x="13945" y="491"/>
                    <a:pt x="13024" y="32"/>
                  </a:cubicBezTo>
                  <a:cubicBezTo>
                    <a:pt x="13727" y="-376"/>
                    <a:pt x="14178" y="3257"/>
                    <a:pt x="13726" y="5684"/>
                  </a:cubicBezTo>
                  <a:cubicBezTo>
                    <a:pt x="13435" y="7246"/>
                    <a:pt x="12923" y="7033"/>
                    <a:pt x="12461" y="6734"/>
                  </a:cubicBezTo>
                  <a:cubicBezTo>
                    <a:pt x="10384" y="5390"/>
                    <a:pt x="8281" y="5658"/>
                    <a:pt x="6187" y="5683"/>
                  </a:cubicBezTo>
                  <a:cubicBezTo>
                    <a:pt x="4126" y="5708"/>
                    <a:pt x="2063" y="5496"/>
                    <a:pt x="0" y="5048"/>
                  </a:cubicBezTo>
                  <a:close/>
                </a:path>
              </a:pathLst>
            </a:custGeom>
            <a:solidFill>
              <a:srgbClr val="6C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80" name="Shape"/>
          <p:cNvSpPr/>
          <p:nvPr/>
        </p:nvSpPr>
        <p:spPr>
          <a:xfrm>
            <a:off x="7152206" y="9550852"/>
            <a:ext cx="7750572" cy="117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1" name="Shape"/>
          <p:cNvSpPr/>
          <p:nvPr/>
        </p:nvSpPr>
        <p:spPr>
          <a:xfrm>
            <a:off x="16376153" y="7611904"/>
            <a:ext cx="17279601" cy="4459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7" extrusionOk="0">
                <a:moveTo>
                  <a:pt x="0" y="14645"/>
                </a:moveTo>
                <a:cubicBezTo>
                  <a:pt x="1012" y="13210"/>
                  <a:pt x="2009" y="11503"/>
                  <a:pt x="2979" y="9514"/>
                </a:cubicBezTo>
                <a:cubicBezTo>
                  <a:pt x="3522" y="8400"/>
                  <a:pt x="4063" y="7183"/>
                  <a:pt x="4664" y="6513"/>
                </a:cubicBezTo>
                <a:cubicBezTo>
                  <a:pt x="4826" y="6332"/>
                  <a:pt x="4991" y="6194"/>
                  <a:pt x="5155" y="6052"/>
                </a:cubicBezTo>
                <a:cubicBezTo>
                  <a:pt x="5669" y="5608"/>
                  <a:pt x="6181" y="5127"/>
                  <a:pt x="6687" y="4596"/>
                </a:cubicBezTo>
                <a:cubicBezTo>
                  <a:pt x="7195" y="4061"/>
                  <a:pt x="7700" y="3471"/>
                  <a:pt x="8165" y="2520"/>
                </a:cubicBezTo>
                <a:cubicBezTo>
                  <a:pt x="8609" y="1613"/>
                  <a:pt x="9020" y="381"/>
                  <a:pt x="9517" y="73"/>
                </a:cubicBezTo>
                <a:cubicBezTo>
                  <a:pt x="9736" y="-63"/>
                  <a:pt x="9959" y="-7"/>
                  <a:pt x="10171" y="236"/>
                </a:cubicBezTo>
                <a:cubicBezTo>
                  <a:pt x="10472" y="580"/>
                  <a:pt x="10732" y="1278"/>
                  <a:pt x="11006" y="1859"/>
                </a:cubicBezTo>
                <a:cubicBezTo>
                  <a:pt x="11743" y="3420"/>
                  <a:pt x="12570" y="4135"/>
                  <a:pt x="13376" y="5012"/>
                </a:cubicBezTo>
                <a:cubicBezTo>
                  <a:pt x="16382" y="8278"/>
                  <a:pt x="19181" y="13903"/>
                  <a:pt x="21600" y="21537"/>
                </a:cubicBezTo>
                <a:cubicBezTo>
                  <a:pt x="19470" y="20062"/>
                  <a:pt x="17349" y="18421"/>
                  <a:pt x="15236" y="16616"/>
                </a:cubicBezTo>
                <a:cubicBezTo>
                  <a:pt x="14209" y="15740"/>
                  <a:pt x="13180" y="14822"/>
                  <a:pt x="12129" y="14733"/>
                </a:cubicBezTo>
                <a:cubicBezTo>
                  <a:pt x="11026" y="14640"/>
                  <a:pt x="9936" y="15464"/>
                  <a:pt x="8838" y="15832"/>
                </a:cubicBezTo>
                <a:cubicBezTo>
                  <a:pt x="8098" y="16080"/>
                  <a:pt x="7355" y="16121"/>
                  <a:pt x="6616" y="15875"/>
                </a:cubicBezTo>
                <a:cubicBezTo>
                  <a:pt x="5879" y="15629"/>
                  <a:pt x="5151" y="15100"/>
                  <a:pt x="4417" y="14742"/>
                </a:cubicBezTo>
                <a:cubicBezTo>
                  <a:pt x="2951" y="14026"/>
                  <a:pt x="1468" y="13994"/>
                  <a:pt x="0" y="14645"/>
                </a:cubicBezTo>
                <a:close/>
              </a:path>
            </a:pathLst>
          </a:custGeom>
          <a:solidFill>
            <a:srgbClr val="757187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2" name="Shape"/>
          <p:cNvSpPr/>
          <p:nvPr/>
        </p:nvSpPr>
        <p:spPr>
          <a:xfrm>
            <a:off x="16376153" y="8133707"/>
            <a:ext cx="6532039" cy="2765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419"/>
                </a:moveTo>
                <a:cubicBezTo>
                  <a:pt x="2683" y="17199"/>
                  <a:pt x="5320" y="14502"/>
                  <a:pt x="7880" y="11313"/>
                </a:cubicBezTo>
                <a:cubicBezTo>
                  <a:pt x="9320" y="9520"/>
                  <a:pt x="10748" y="7547"/>
                  <a:pt x="12338" y="6458"/>
                </a:cubicBezTo>
                <a:cubicBezTo>
                  <a:pt x="12765" y="6165"/>
                  <a:pt x="13202" y="5939"/>
                  <a:pt x="13638" y="5712"/>
                </a:cubicBezTo>
                <a:cubicBezTo>
                  <a:pt x="14998" y="5004"/>
                  <a:pt x="16358" y="4277"/>
                  <a:pt x="17688" y="3357"/>
                </a:cubicBezTo>
                <a:cubicBezTo>
                  <a:pt x="19024" y="2433"/>
                  <a:pt x="20328" y="1314"/>
                  <a:pt x="21600" y="0"/>
                </a:cubicBezTo>
                <a:cubicBezTo>
                  <a:pt x="20922" y="4781"/>
                  <a:pt x="19009" y="7975"/>
                  <a:pt x="16875" y="7981"/>
                </a:cubicBezTo>
                <a:cubicBezTo>
                  <a:pt x="13933" y="7989"/>
                  <a:pt x="10957" y="9638"/>
                  <a:pt x="11898" y="14144"/>
                </a:cubicBezTo>
                <a:cubicBezTo>
                  <a:pt x="12340" y="16261"/>
                  <a:pt x="13478" y="16190"/>
                  <a:pt x="14435" y="16597"/>
                </a:cubicBezTo>
                <a:cubicBezTo>
                  <a:pt x="15715" y="17141"/>
                  <a:pt x="16834" y="18962"/>
                  <a:pt x="17500" y="21600"/>
                </a:cubicBezTo>
                <a:cubicBezTo>
                  <a:pt x="15589" y="20579"/>
                  <a:pt x="13642" y="19965"/>
                  <a:pt x="11684" y="19768"/>
                </a:cubicBezTo>
                <a:cubicBezTo>
                  <a:pt x="9738" y="19572"/>
                  <a:pt x="7791" y="19788"/>
                  <a:pt x="5845" y="19828"/>
                </a:cubicBezTo>
                <a:cubicBezTo>
                  <a:pt x="3896" y="19868"/>
                  <a:pt x="1946" y="19731"/>
                  <a:pt x="0" y="19419"/>
                </a:cubicBezTo>
                <a:close/>
              </a:path>
            </a:pathLst>
          </a:custGeom>
          <a:solidFill>
            <a:srgbClr val="5A5769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10" name="Group"/>
          <p:cNvGrpSpPr/>
          <p:nvPr/>
        </p:nvGrpSpPr>
        <p:grpSpPr>
          <a:xfrm>
            <a:off x="7549078" y="7394650"/>
            <a:ext cx="9869324" cy="7483396"/>
            <a:chOff x="0" y="-366539"/>
            <a:chExt cx="9869322" cy="7483395"/>
          </a:xfrm>
        </p:grpSpPr>
        <p:sp>
          <p:nvSpPr>
            <p:cNvPr id="383" name="Shape"/>
            <p:cNvSpPr/>
            <p:nvPr/>
          </p:nvSpPr>
          <p:spPr>
            <a:xfrm rot="10800000" flipH="1">
              <a:off x="3071637" y="5304430"/>
              <a:ext cx="3005816" cy="50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4" name="Shape"/>
            <p:cNvSpPr/>
            <p:nvPr/>
          </p:nvSpPr>
          <p:spPr>
            <a:xfrm>
              <a:off x="3713636" y="3391751"/>
              <a:ext cx="1864726" cy="15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5" name="Shape"/>
            <p:cNvSpPr/>
            <p:nvPr/>
          </p:nvSpPr>
          <p:spPr>
            <a:xfrm>
              <a:off x="3072513" y="5016960"/>
              <a:ext cx="2855921" cy="46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6" name="Oval"/>
            <p:cNvSpPr/>
            <p:nvPr/>
          </p:nvSpPr>
          <p:spPr>
            <a:xfrm>
              <a:off x="3072473" y="4858352"/>
              <a:ext cx="2855935" cy="313099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7" name="Shape"/>
            <p:cNvSpPr/>
            <p:nvPr/>
          </p:nvSpPr>
          <p:spPr>
            <a:xfrm>
              <a:off x="3363436" y="4887238"/>
              <a:ext cx="2274075" cy="249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8" name="Oval"/>
            <p:cNvSpPr/>
            <p:nvPr/>
          </p:nvSpPr>
          <p:spPr>
            <a:xfrm>
              <a:off x="3363402" y="4768305"/>
              <a:ext cx="2274143" cy="249317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9" name="Oval"/>
            <p:cNvSpPr/>
            <p:nvPr/>
          </p:nvSpPr>
          <p:spPr>
            <a:xfrm>
              <a:off x="3991671" y="2359171"/>
              <a:ext cx="1730415" cy="20572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05" name="Group"/>
            <p:cNvGrpSpPr/>
            <p:nvPr/>
          </p:nvGrpSpPr>
          <p:grpSpPr>
            <a:xfrm rot="20820000">
              <a:off x="521539" y="553887"/>
              <a:ext cx="8826245" cy="5642542"/>
              <a:chOff x="-2773699" y="-223039"/>
              <a:chExt cx="8826243" cy="5642540"/>
            </a:xfrm>
          </p:grpSpPr>
          <p:sp>
            <p:nvSpPr>
              <p:cNvPr id="390" name="Rectangle"/>
              <p:cNvSpPr/>
              <p:nvPr/>
            </p:nvSpPr>
            <p:spPr>
              <a:xfrm>
                <a:off x="-2773700" y="-223040"/>
                <a:ext cx="8826245" cy="5642542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1" name="Oval"/>
              <p:cNvSpPr/>
              <p:nvPr/>
            </p:nvSpPr>
            <p:spPr>
              <a:xfrm>
                <a:off x="0" y="1543252"/>
                <a:ext cx="1730414" cy="20572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2" name="Oval"/>
              <p:cNvSpPr/>
              <p:nvPr/>
            </p:nvSpPr>
            <p:spPr>
              <a:xfrm>
                <a:off x="84330" y="1643512"/>
                <a:ext cx="1561754" cy="1856770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3" name="Oval"/>
              <p:cNvSpPr/>
              <p:nvPr/>
            </p:nvSpPr>
            <p:spPr>
              <a:xfrm rot="3840000">
                <a:off x="304494" y="1749111"/>
                <a:ext cx="2253781" cy="1302312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4" name="Shape"/>
              <p:cNvSpPr/>
              <p:nvPr/>
            </p:nvSpPr>
            <p:spPr>
              <a:xfrm rot="3840000">
                <a:off x="-230765" y="1683716"/>
                <a:ext cx="3584498" cy="1306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5" name="Oval"/>
              <p:cNvSpPr/>
              <p:nvPr/>
            </p:nvSpPr>
            <p:spPr>
              <a:xfrm rot="3840000">
                <a:off x="326953" y="1029207"/>
                <a:ext cx="3584433" cy="2071209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6" name="Oval"/>
              <p:cNvSpPr/>
              <p:nvPr/>
            </p:nvSpPr>
            <p:spPr>
              <a:xfrm rot="3840000">
                <a:off x="1324042" y="2108362"/>
                <a:ext cx="646154" cy="373370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97" name="Shape"/>
              <p:cNvSpPr/>
              <p:nvPr/>
            </p:nvSpPr>
            <p:spPr>
              <a:xfrm rot="18723259">
                <a:off x="1433714" y="2598317"/>
                <a:ext cx="1238067" cy="28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98" name="Shape"/>
              <p:cNvSpPr/>
              <p:nvPr/>
            </p:nvSpPr>
            <p:spPr>
              <a:xfrm rot="16887209">
                <a:off x="2312582" y="2489598"/>
                <a:ext cx="814154" cy="38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99" name="Shape"/>
              <p:cNvSpPr/>
              <p:nvPr/>
            </p:nvSpPr>
            <p:spPr>
              <a:xfrm rot="362236">
                <a:off x="1065490" y="1541477"/>
                <a:ext cx="1174433" cy="33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00" name="Shape"/>
              <p:cNvSpPr/>
              <p:nvPr/>
            </p:nvSpPr>
            <p:spPr>
              <a:xfrm rot="1316750">
                <a:off x="2042541" y="1386772"/>
                <a:ext cx="404312" cy="5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404" name="Group"/>
              <p:cNvGrpSpPr/>
              <p:nvPr/>
            </p:nvGrpSpPr>
            <p:grpSpPr>
              <a:xfrm rot="3840000">
                <a:off x="2081900" y="1591005"/>
                <a:ext cx="850430" cy="569186"/>
                <a:chOff x="0" y="0"/>
                <a:chExt cx="850429" cy="569185"/>
              </a:xfrm>
            </p:grpSpPr>
            <p:sp>
              <p:nvSpPr>
                <p:cNvPr id="401" name="Shape"/>
                <p:cNvSpPr/>
                <p:nvPr/>
              </p:nvSpPr>
              <p:spPr>
                <a:xfrm>
                  <a:off x="0" y="233082"/>
                  <a:ext cx="850430" cy="336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02" name="Oval"/>
                <p:cNvSpPr/>
                <p:nvPr/>
              </p:nvSpPr>
              <p:spPr>
                <a:xfrm>
                  <a:off x="8" y="0"/>
                  <a:ext cx="850389" cy="49138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03" name="Oval"/>
                <p:cNvSpPr/>
                <p:nvPr/>
              </p:nvSpPr>
              <p:spPr>
                <a:xfrm>
                  <a:off x="102125" y="11443"/>
                  <a:ext cx="646154" cy="373371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406" name="Shape"/>
            <p:cNvSpPr/>
            <p:nvPr/>
          </p:nvSpPr>
          <p:spPr>
            <a:xfrm>
              <a:off x="3426653" y="3422849"/>
              <a:ext cx="2175318" cy="1568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7" name="Triangle"/>
            <p:cNvSpPr/>
            <p:nvPr/>
          </p:nvSpPr>
          <p:spPr>
            <a:xfrm>
              <a:off x="4410099" y="4489091"/>
              <a:ext cx="548846" cy="32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8" name="Shape"/>
            <p:cNvSpPr/>
            <p:nvPr/>
          </p:nvSpPr>
          <p:spPr>
            <a:xfrm>
              <a:off x="4410099" y="4740460"/>
              <a:ext cx="548846" cy="25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9" name="Shape"/>
            <p:cNvSpPr/>
            <p:nvPr/>
          </p:nvSpPr>
          <p:spPr>
            <a:xfrm>
              <a:off x="3071417" y="5328994"/>
              <a:ext cx="2855914" cy="312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96222" y="13155860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19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grpSp>
        <p:nvGrpSpPr>
          <p:cNvPr id="422" name="Group"/>
          <p:cNvGrpSpPr/>
          <p:nvPr/>
        </p:nvGrpSpPr>
        <p:grpSpPr>
          <a:xfrm>
            <a:off x="-13408410" y="13226191"/>
            <a:ext cx="40117881" cy="7834232"/>
            <a:chOff x="0" y="0"/>
            <a:chExt cx="40117879" cy="7834231"/>
          </a:xfrm>
        </p:grpSpPr>
        <p:sp>
          <p:nvSpPr>
            <p:cNvPr id="420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1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30" name="Group"/>
          <p:cNvGrpSpPr/>
          <p:nvPr/>
        </p:nvGrpSpPr>
        <p:grpSpPr>
          <a:xfrm>
            <a:off x="-6031097" y="11319370"/>
            <a:ext cx="18161661" cy="2100433"/>
            <a:chOff x="0" y="25"/>
            <a:chExt cx="18161660" cy="2100431"/>
          </a:xfrm>
        </p:grpSpPr>
        <p:sp>
          <p:nvSpPr>
            <p:cNvPr id="423" name="Shape"/>
            <p:cNvSpPr/>
            <p:nvPr/>
          </p:nvSpPr>
          <p:spPr>
            <a:xfrm>
              <a:off x="0" y="25"/>
              <a:ext cx="18161661" cy="2079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1427" y="15750"/>
                  </a:moveTo>
                  <a:cubicBezTo>
                    <a:pt x="2158" y="14583"/>
                    <a:pt x="2912" y="14661"/>
                    <a:pt x="3634" y="13084"/>
                  </a:cubicBezTo>
                  <a:cubicBezTo>
                    <a:pt x="4077" y="12118"/>
                    <a:pt x="4507" y="10593"/>
                    <a:pt x="4937" y="9100"/>
                  </a:cubicBezTo>
                  <a:cubicBezTo>
                    <a:pt x="5773" y="6192"/>
                    <a:pt x="6611" y="3222"/>
                    <a:pt x="7482" y="1756"/>
                  </a:cubicBezTo>
                  <a:cubicBezTo>
                    <a:pt x="7812" y="1200"/>
                    <a:pt x="8146" y="864"/>
                    <a:pt x="8477" y="523"/>
                  </a:cubicBezTo>
                  <a:cubicBezTo>
                    <a:pt x="8811" y="180"/>
                    <a:pt x="9145" y="-169"/>
                    <a:pt x="9480" y="91"/>
                  </a:cubicBezTo>
                  <a:cubicBezTo>
                    <a:pt x="9695" y="257"/>
                    <a:pt x="9908" y="675"/>
                    <a:pt x="10123" y="672"/>
                  </a:cubicBezTo>
                  <a:cubicBezTo>
                    <a:pt x="10338" y="668"/>
                    <a:pt x="10552" y="246"/>
                    <a:pt x="10766" y="434"/>
                  </a:cubicBezTo>
                  <a:cubicBezTo>
                    <a:pt x="11162" y="781"/>
                    <a:pt x="11507" y="3103"/>
                    <a:pt x="11869" y="4789"/>
                  </a:cubicBezTo>
                  <a:cubicBezTo>
                    <a:pt x="12658" y="8466"/>
                    <a:pt x="13527" y="9114"/>
                    <a:pt x="14368" y="10623"/>
                  </a:cubicBezTo>
                  <a:cubicBezTo>
                    <a:pt x="15068" y="11880"/>
                    <a:pt x="15759" y="13754"/>
                    <a:pt x="16467" y="14688"/>
                  </a:cubicBezTo>
                  <a:cubicBezTo>
                    <a:pt x="16965" y="15345"/>
                    <a:pt x="17467" y="15531"/>
                    <a:pt x="17968" y="15642"/>
                  </a:cubicBezTo>
                  <a:cubicBezTo>
                    <a:pt x="18596" y="15780"/>
                    <a:pt x="19222" y="15816"/>
                    <a:pt x="19851" y="16474"/>
                  </a:cubicBezTo>
                  <a:cubicBezTo>
                    <a:pt x="20431" y="17082"/>
                    <a:pt x="21014" y="18195"/>
                    <a:pt x="21600" y="19713"/>
                  </a:cubicBezTo>
                  <a:cubicBezTo>
                    <a:pt x="20417" y="20210"/>
                    <a:pt x="19235" y="20300"/>
                    <a:pt x="18055" y="19988"/>
                  </a:cubicBezTo>
                  <a:cubicBezTo>
                    <a:pt x="17138" y="19746"/>
                    <a:pt x="16223" y="19261"/>
                    <a:pt x="15306" y="19153"/>
                  </a:cubicBezTo>
                  <a:cubicBezTo>
                    <a:pt x="14396" y="19047"/>
                    <a:pt x="13488" y="19263"/>
                    <a:pt x="12580" y="19656"/>
                  </a:cubicBezTo>
                  <a:cubicBezTo>
                    <a:pt x="11704" y="20036"/>
                    <a:pt x="10829" y="20585"/>
                    <a:pt x="9951" y="20724"/>
                  </a:cubicBezTo>
                  <a:cubicBezTo>
                    <a:pt x="8088" y="21020"/>
                    <a:pt x="6273" y="20946"/>
                    <a:pt x="4413" y="21293"/>
                  </a:cubicBezTo>
                  <a:cubicBezTo>
                    <a:pt x="3670" y="21431"/>
                    <a:pt x="2927" y="20959"/>
                    <a:pt x="2186" y="20567"/>
                  </a:cubicBezTo>
                  <a:cubicBezTo>
                    <a:pt x="1456" y="20181"/>
                    <a:pt x="726" y="19876"/>
                    <a:pt x="0" y="19965"/>
                  </a:cubicBezTo>
                  <a:cubicBezTo>
                    <a:pt x="459" y="17989"/>
                    <a:pt x="937" y="16534"/>
                    <a:pt x="1427" y="15750"/>
                  </a:cubicBezTo>
                  <a:close/>
                </a:path>
              </a:pathLst>
            </a:custGeom>
            <a:solidFill>
              <a:srgbClr val="876157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4" name="Shape"/>
            <p:cNvSpPr/>
            <p:nvPr/>
          </p:nvSpPr>
          <p:spPr>
            <a:xfrm>
              <a:off x="2073007" y="672977"/>
              <a:ext cx="3959666" cy="14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6242" y="20927"/>
                  </a:moveTo>
                  <a:cubicBezTo>
                    <a:pt x="16333" y="17281"/>
                    <a:pt x="16676" y="13759"/>
                    <a:pt x="17242" y="10645"/>
                  </a:cubicBezTo>
                  <a:cubicBezTo>
                    <a:pt x="18220" y="5276"/>
                    <a:pt x="19788" y="1446"/>
                    <a:pt x="21600" y="0"/>
                  </a:cubicBezTo>
                  <a:cubicBezTo>
                    <a:pt x="17836" y="3659"/>
                    <a:pt x="14067" y="7276"/>
                    <a:pt x="10296" y="10849"/>
                  </a:cubicBezTo>
                  <a:cubicBezTo>
                    <a:pt x="6867" y="14098"/>
                    <a:pt x="3435" y="17311"/>
                    <a:pt x="0" y="20489"/>
                  </a:cubicBezTo>
                  <a:cubicBezTo>
                    <a:pt x="2727" y="21116"/>
                    <a:pt x="5459" y="21464"/>
                    <a:pt x="8193" y="21533"/>
                  </a:cubicBezTo>
                  <a:cubicBezTo>
                    <a:pt x="10877" y="21600"/>
                    <a:pt x="13561" y="21398"/>
                    <a:pt x="16242" y="20927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5" name="Shape"/>
            <p:cNvSpPr/>
            <p:nvPr/>
          </p:nvSpPr>
          <p:spPr>
            <a:xfrm>
              <a:off x="7273751" y="300394"/>
              <a:ext cx="10869468" cy="16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93" y="2606"/>
                    <a:pt x="5184" y="5313"/>
                    <a:pt x="7772" y="8121"/>
                  </a:cubicBezTo>
                  <a:cubicBezTo>
                    <a:pt x="9136" y="9601"/>
                    <a:pt x="10500" y="11108"/>
                    <a:pt x="11855" y="13055"/>
                  </a:cubicBezTo>
                  <a:cubicBezTo>
                    <a:pt x="12696" y="14264"/>
                    <a:pt x="13537" y="15644"/>
                    <a:pt x="14391" y="15975"/>
                  </a:cubicBezTo>
                  <a:cubicBezTo>
                    <a:pt x="15348" y="16346"/>
                    <a:pt x="16305" y="15393"/>
                    <a:pt x="17263" y="15330"/>
                  </a:cubicBezTo>
                  <a:cubicBezTo>
                    <a:pt x="18717" y="15234"/>
                    <a:pt x="20176" y="17194"/>
                    <a:pt x="21600" y="20946"/>
                  </a:cubicBezTo>
                  <a:cubicBezTo>
                    <a:pt x="18754" y="20488"/>
                    <a:pt x="15914" y="20323"/>
                    <a:pt x="13076" y="20457"/>
                  </a:cubicBezTo>
                  <a:cubicBezTo>
                    <a:pt x="10447" y="20581"/>
                    <a:pt x="7819" y="20963"/>
                    <a:pt x="5189" y="21600"/>
                  </a:cubicBezTo>
                  <a:cubicBezTo>
                    <a:pt x="5754" y="21437"/>
                    <a:pt x="6269" y="20090"/>
                    <a:pt x="6813" y="18449"/>
                  </a:cubicBezTo>
                  <a:cubicBezTo>
                    <a:pt x="7132" y="17486"/>
                    <a:pt x="7465" y="15985"/>
                    <a:pt x="7359" y="13466"/>
                  </a:cubicBezTo>
                  <a:cubicBezTo>
                    <a:pt x="7296" y="11988"/>
                    <a:pt x="7093" y="11421"/>
                    <a:pt x="6901" y="11010"/>
                  </a:cubicBezTo>
                  <a:cubicBezTo>
                    <a:pt x="4634" y="6161"/>
                    <a:pt x="2326" y="2476"/>
                    <a:pt x="0" y="0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6" name="Shape"/>
            <p:cNvSpPr/>
            <p:nvPr/>
          </p:nvSpPr>
          <p:spPr>
            <a:xfrm>
              <a:off x="6249268" y="935117"/>
              <a:ext cx="4119593" cy="108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37" extrusionOk="0">
                  <a:moveTo>
                    <a:pt x="21569" y="9858"/>
                  </a:moveTo>
                  <a:cubicBezTo>
                    <a:pt x="21527" y="7184"/>
                    <a:pt x="20870" y="6191"/>
                    <a:pt x="20264" y="5611"/>
                  </a:cubicBezTo>
                  <a:cubicBezTo>
                    <a:pt x="19286" y="4675"/>
                    <a:pt x="18422" y="3153"/>
                    <a:pt x="17488" y="2178"/>
                  </a:cubicBezTo>
                  <a:cubicBezTo>
                    <a:pt x="16423" y="1067"/>
                    <a:pt x="15249" y="330"/>
                    <a:pt x="14058" y="148"/>
                  </a:cubicBezTo>
                  <a:cubicBezTo>
                    <a:pt x="12683" y="-63"/>
                    <a:pt x="11175" y="-36"/>
                    <a:pt x="9649" y="148"/>
                  </a:cubicBezTo>
                  <a:cubicBezTo>
                    <a:pt x="8089" y="335"/>
                    <a:pt x="6478" y="639"/>
                    <a:pt x="4994" y="3784"/>
                  </a:cubicBezTo>
                  <a:cubicBezTo>
                    <a:pt x="4163" y="5545"/>
                    <a:pt x="3415" y="8005"/>
                    <a:pt x="2694" y="10602"/>
                  </a:cubicBezTo>
                  <a:cubicBezTo>
                    <a:pt x="1756" y="13978"/>
                    <a:pt x="857" y="17625"/>
                    <a:pt x="0" y="21537"/>
                  </a:cubicBezTo>
                  <a:lnTo>
                    <a:pt x="9467" y="21535"/>
                  </a:lnTo>
                  <a:cubicBezTo>
                    <a:pt x="9717" y="20555"/>
                    <a:pt x="9986" y="19681"/>
                    <a:pt x="10272" y="18943"/>
                  </a:cubicBezTo>
                  <a:cubicBezTo>
                    <a:pt x="13002" y="11897"/>
                    <a:pt x="16245" y="17724"/>
                    <a:pt x="19305" y="16416"/>
                  </a:cubicBezTo>
                  <a:cubicBezTo>
                    <a:pt x="19927" y="16151"/>
                    <a:pt x="20499" y="15124"/>
                    <a:pt x="20939" y="14012"/>
                  </a:cubicBezTo>
                  <a:cubicBezTo>
                    <a:pt x="21315" y="13063"/>
                    <a:pt x="21600" y="11803"/>
                    <a:pt x="21569" y="9858"/>
                  </a:cubicBezTo>
                  <a:close/>
                </a:path>
              </a:pathLst>
            </a:custGeom>
            <a:solidFill>
              <a:srgbClr val="A1796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7" name="Shape"/>
            <p:cNvSpPr/>
            <p:nvPr/>
          </p:nvSpPr>
          <p:spPr>
            <a:xfrm>
              <a:off x="6267249" y="1070027"/>
              <a:ext cx="1811318" cy="97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146" extrusionOk="0">
                  <a:moveTo>
                    <a:pt x="20697" y="20630"/>
                  </a:moveTo>
                  <a:cubicBezTo>
                    <a:pt x="21600" y="12689"/>
                    <a:pt x="19820" y="4530"/>
                    <a:pt x="16580" y="1329"/>
                  </a:cubicBezTo>
                  <a:cubicBezTo>
                    <a:pt x="14775" y="-454"/>
                    <a:pt x="12718" y="-373"/>
                    <a:pt x="10814" y="1154"/>
                  </a:cubicBezTo>
                  <a:cubicBezTo>
                    <a:pt x="8880" y="2704"/>
                    <a:pt x="7264" y="5604"/>
                    <a:pt x="5738" y="8586"/>
                  </a:cubicBezTo>
                  <a:cubicBezTo>
                    <a:pt x="3738" y="12492"/>
                    <a:pt x="1822" y="16680"/>
                    <a:pt x="0" y="21146"/>
                  </a:cubicBezTo>
                  <a:lnTo>
                    <a:pt x="20697" y="20630"/>
                  </a:lnTo>
                  <a:close/>
                </a:path>
              </a:pathLst>
            </a:custGeom>
            <a:solidFill>
              <a:srgbClr val="A8867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8" name="Shape"/>
            <p:cNvSpPr/>
            <p:nvPr/>
          </p:nvSpPr>
          <p:spPr>
            <a:xfrm>
              <a:off x="5729874" y="80095"/>
              <a:ext cx="1372116" cy="43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4" extrusionOk="0">
                  <a:moveTo>
                    <a:pt x="0" y="16441"/>
                  </a:moveTo>
                  <a:cubicBezTo>
                    <a:pt x="3521" y="19676"/>
                    <a:pt x="7199" y="20357"/>
                    <a:pt x="10800" y="18442"/>
                  </a:cubicBezTo>
                  <a:cubicBezTo>
                    <a:pt x="14670" y="16385"/>
                    <a:pt x="18359" y="11383"/>
                    <a:pt x="21600" y="3798"/>
                  </a:cubicBezTo>
                  <a:cubicBezTo>
                    <a:pt x="17908" y="-852"/>
                    <a:pt x="13877" y="-1243"/>
                    <a:pt x="10115" y="2684"/>
                  </a:cubicBezTo>
                  <a:cubicBezTo>
                    <a:pt x="8450" y="4422"/>
                    <a:pt x="6875" y="6974"/>
                    <a:pt x="5286" y="9337"/>
                  </a:cubicBezTo>
                  <a:cubicBezTo>
                    <a:pt x="3552" y="11914"/>
                    <a:pt x="1789" y="14284"/>
                    <a:pt x="0" y="16441"/>
                  </a:cubicBezTo>
                  <a:close/>
                </a:path>
              </a:pathLst>
            </a:custGeom>
            <a:solidFill>
              <a:srgbClr val="6B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9" name="Shape"/>
            <p:cNvSpPr/>
            <p:nvPr/>
          </p:nvSpPr>
          <p:spPr>
            <a:xfrm>
              <a:off x="7919263" y="45142"/>
              <a:ext cx="1925109" cy="52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extrusionOk="0">
                  <a:moveTo>
                    <a:pt x="0" y="5048"/>
                  </a:moveTo>
                  <a:cubicBezTo>
                    <a:pt x="2412" y="7901"/>
                    <a:pt x="4844" y="10427"/>
                    <a:pt x="7291" y="12622"/>
                  </a:cubicBezTo>
                  <a:cubicBezTo>
                    <a:pt x="9636" y="14726"/>
                    <a:pt x="11996" y="16524"/>
                    <a:pt x="14367" y="17963"/>
                  </a:cubicBezTo>
                  <a:cubicBezTo>
                    <a:pt x="16769" y="19421"/>
                    <a:pt x="19181" y="20508"/>
                    <a:pt x="21600" y="21224"/>
                  </a:cubicBezTo>
                  <a:cubicBezTo>
                    <a:pt x="20081" y="12691"/>
                    <a:pt x="18043" y="6276"/>
                    <a:pt x="15728" y="2738"/>
                  </a:cubicBezTo>
                  <a:cubicBezTo>
                    <a:pt x="14851" y="1399"/>
                    <a:pt x="13945" y="491"/>
                    <a:pt x="13024" y="32"/>
                  </a:cubicBezTo>
                  <a:cubicBezTo>
                    <a:pt x="13727" y="-376"/>
                    <a:pt x="14178" y="3257"/>
                    <a:pt x="13726" y="5684"/>
                  </a:cubicBezTo>
                  <a:cubicBezTo>
                    <a:pt x="13435" y="7246"/>
                    <a:pt x="12923" y="7033"/>
                    <a:pt x="12461" y="6734"/>
                  </a:cubicBezTo>
                  <a:cubicBezTo>
                    <a:pt x="10384" y="5390"/>
                    <a:pt x="8281" y="5658"/>
                    <a:pt x="6187" y="5683"/>
                  </a:cubicBezTo>
                  <a:cubicBezTo>
                    <a:pt x="4126" y="5708"/>
                    <a:pt x="2063" y="5496"/>
                    <a:pt x="0" y="5048"/>
                  </a:cubicBezTo>
                  <a:close/>
                </a:path>
              </a:pathLst>
            </a:custGeom>
            <a:solidFill>
              <a:srgbClr val="6C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31" name="Shape"/>
          <p:cNvSpPr/>
          <p:nvPr/>
        </p:nvSpPr>
        <p:spPr>
          <a:xfrm>
            <a:off x="4367781" y="12146398"/>
            <a:ext cx="7750573" cy="117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59" name="Group"/>
          <p:cNvGrpSpPr/>
          <p:nvPr/>
        </p:nvGrpSpPr>
        <p:grpSpPr>
          <a:xfrm>
            <a:off x="-437074" y="10815064"/>
            <a:ext cx="4439801" cy="3366472"/>
            <a:chOff x="0" y="-164891"/>
            <a:chExt cx="4439799" cy="3366470"/>
          </a:xfrm>
        </p:grpSpPr>
        <p:sp>
          <p:nvSpPr>
            <p:cNvPr id="432" name="Shape"/>
            <p:cNvSpPr/>
            <p:nvPr/>
          </p:nvSpPr>
          <p:spPr>
            <a:xfrm rot="10800000" flipH="1">
              <a:off x="1381802" y="2386243"/>
              <a:ext cx="1352192" cy="22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3" name="Shape"/>
            <p:cNvSpPr/>
            <p:nvPr/>
          </p:nvSpPr>
          <p:spPr>
            <a:xfrm>
              <a:off x="1670611" y="1525808"/>
              <a:ext cx="838863" cy="7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4" name="Shape"/>
            <p:cNvSpPr/>
            <p:nvPr/>
          </p:nvSpPr>
          <p:spPr>
            <a:xfrm>
              <a:off x="1382196" y="2256922"/>
              <a:ext cx="1284761" cy="21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5" name="Oval"/>
            <p:cNvSpPr/>
            <p:nvPr/>
          </p:nvSpPr>
          <p:spPr>
            <a:xfrm>
              <a:off x="1382178" y="2185571"/>
              <a:ext cx="1284767" cy="140851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6" name="Shape"/>
            <p:cNvSpPr/>
            <p:nvPr/>
          </p:nvSpPr>
          <p:spPr>
            <a:xfrm>
              <a:off x="1513070" y="2198566"/>
              <a:ext cx="1023013" cy="11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7" name="Oval"/>
            <p:cNvSpPr/>
            <p:nvPr/>
          </p:nvSpPr>
          <p:spPr>
            <a:xfrm>
              <a:off x="1513055" y="2145063"/>
              <a:ext cx="1023043" cy="112158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38" name="Oval"/>
            <p:cNvSpPr/>
            <p:nvPr/>
          </p:nvSpPr>
          <p:spPr>
            <a:xfrm>
              <a:off x="1795687" y="1061293"/>
              <a:ext cx="778442" cy="9254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54" name="Group"/>
            <p:cNvGrpSpPr/>
            <p:nvPr/>
          </p:nvGrpSpPr>
          <p:grpSpPr>
            <a:xfrm rot="20820000">
              <a:off x="234618" y="249170"/>
              <a:ext cx="3970563" cy="2538348"/>
              <a:chOff x="-1247772" y="-100336"/>
              <a:chExt cx="3970561" cy="2538346"/>
            </a:xfrm>
          </p:grpSpPr>
          <p:sp>
            <p:nvSpPr>
              <p:cNvPr id="439" name="Rectangle"/>
              <p:cNvSpPr/>
              <p:nvPr/>
            </p:nvSpPr>
            <p:spPr>
              <a:xfrm rot="21600000">
                <a:off x="-1247773" y="-100337"/>
                <a:ext cx="3970562" cy="2538347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0" name="Oval"/>
              <p:cNvSpPr/>
              <p:nvPr/>
            </p:nvSpPr>
            <p:spPr>
              <a:xfrm rot="21600000">
                <a:off x="-1" y="694245"/>
                <a:ext cx="778443" cy="9254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1" name="Oval"/>
              <p:cNvSpPr/>
              <p:nvPr/>
            </p:nvSpPr>
            <p:spPr>
              <a:xfrm rot="21600000">
                <a:off x="37936" y="739348"/>
                <a:ext cx="702569" cy="835284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2" name="Oval"/>
              <p:cNvSpPr/>
              <p:nvPr/>
            </p:nvSpPr>
            <p:spPr>
              <a:xfrm rot="3840000">
                <a:off x="136979" y="786852"/>
                <a:ext cx="1013883" cy="585857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3" name="Shape"/>
              <p:cNvSpPr/>
              <p:nvPr/>
            </p:nvSpPr>
            <p:spPr>
              <a:xfrm rot="3840000">
                <a:off x="-103812" y="757434"/>
                <a:ext cx="1612518" cy="587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4" name="Oval"/>
              <p:cNvSpPr/>
              <p:nvPr/>
            </p:nvSpPr>
            <p:spPr>
              <a:xfrm rot="3840000">
                <a:off x="147082" y="462998"/>
                <a:ext cx="1612489" cy="931751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5" name="Oval"/>
              <p:cNvSpPr/>
              <p:nvPr/>
            </p:nvSpPr>
            <p:spPr>
              <a:xfrm rot="3840000">
                <a:off x="595631" y="948464"/>
                <a:ext cx="290679" cy="167965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46" name="Shape"/>
              <p:cNvSpPr/>
              <p:nvPr/>
            </p:nvSpPr>
            <p:spPr>
              <a:xfrm rot="18723259">
                <a:off x="644968" y="1168875"/>
                <a:ext cx="556956" cy="12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47" name="Shape"/>
              <p:cNvSpPr/>
              <p:nvPr/>
            </p:nvSpPr>
            <p:spPr>
              <a:xfrm rot="16887209">
                <a:off x="1040334" y="1119967"/>
                <a:ext cx="366255" cy="17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48" name="Shape"/>
              <p:cNvSpPr/>
              <p:nvPr/>
            </p:nvSpPr>
            <p:spPr>
              <a:xfrm rot="362236">
                <a:off x="479320" y="693447"/>
                <a:ext cx="528329" cy="15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49" name="Shape"/>
              <p:cNvSpPr/>
              <p:nvPr/>
            </p:nvSpPr>
            <p:spPr>
              <a:xfrm rot="1316750">
                <a:off x="918854" y="623851"/>
                <a:ext cx="181884" cy="25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453" name="Group"/>
              <p:cNvGrpSpPr/>
              <p:nvPr/>
            </p:nvGrpSpPr>
            <p:grpSpPr>
              <a:xfrm rot="3840000">
                <a:off x="936560" y="715727"/>
                <a:ext cx="382574" cy="256054"/>
                <a:chOff x="0" y="0"/>
                <a:chExt cx="382573" cy="256052"/>
              </a:xfrm>
            </p:grpSpPr>
            <p:sp>
              <p:nvSpPr>
                <p:cNvPr id="450" name="Shape"/>
                <p:cNvSpPr/>
                <p:nvPr/>
              </p:nvSpPr>
              <p:spPr>
                <a:xfrm>
                  <a:off x="0" y="104854"/>
                  <a:ext cx="382574" cy="151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51" name="Oval"/>
                <p:cNvSpPr/>
                <p:nvPr/>
              </p:nvSpPr>
              <p:spPr>
                <a:xfrm>
                  <a:off x="3" y="0"/>
                  <a:ext cx="382556" cy="22105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452" name="Oval"/>
                <p:cNvSpPr/>
                <p:nvPr/>
              </p:nvSpPr>
              <p:spPr>
                <a:xfrm>
                  <a:off x="45942" y="5148"/>
                  <a:ext cx="290678" cy="167964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455" name="Shape"/>
            <p:cNvSpPr/>
            <p:nvPr/>
          </p:nvSpPr>
          <p:spPr>
            <a:xfrm>
              <a:off x="1541509" y="1539798"/>
              <a:ext cx="978586" cy="705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6" name="Triangle"/>
            <p:cNvSpPr/>
            <p:nvPr/>
          </p:nvSpPr>
          <p:spPr>
            <a:xfrm>
              <a:off x="1983921" y="2019456"/>
              <a:ext cx="246903" cy="14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7" name="Shape"/>
            <p:cNvSpPr/>
            <p:nvPr/>
          </p:nvSpPr>
          <p:spPr>
            <a:xfrm>
              <a:off x="1983921" y="2132536"/>
              <a:ext cx="246903" cy="113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8" name="Shape"/>
            <p:cNvSpPr/>
            <p:nvPr/>
          </p:nvSpPr>
          <p:spPr>
            <a:xfrm>
              <a:off x="1381703" y="2397293"/>
              <a:ext cx="1284758" cy="14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257567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468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46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472" name="Group"/>
          <p:cNvGrpSpPr/>
          <p:nvPr/>
        </p:nvGrpSpPr>
        <p:grpSpPr>
          <a:xfrm>
            <a:off x="-13408410" y="13226191"/>
            <a:ext cx="40117881" cy="7834232"/>
            <a:chOff x="0" y="0"/>
            <a:chExt cx="40117879" cy="7834231"/>
          </a:xfrm>
        </p:grpSpPr>
        <p:sp>
          <p:nvSpPr>
            <p:cNvPr id="470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1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480" name="Group"/>
          <p:cNvGrpSpPr/>
          <p:nvPr/>
        </p:nvGrpSpPr>
        <p:grpSpPr>
          <a:xfrm>
            <a:off x="-6031097" y="11319370"/>
            <a:ext cx="18161661" cy="2100433"/>
            <a:chOff x="0" y="25"/>
            <a:chExt cx="18161660" cy="2100431"/>
          </a:xfrm>
        </p:grpSpPr>
        <p:sp>
          <p:nvSpPr>
            <p:cNvPr id="473" name="Shape"/>
            <p:cNvSpPr/>
            <p:nvPr/>
          </p:nvSpPr>
          <p:spPr>
            <a:xfrm>
              <a:off x="0" y="25"/>
              <a:ext cx="18161661" cy="2079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1427" y="15750"/>
                  </a:moveTo>
                  <a:cubicBezTo>
                    <a:pt x="2158" y="14583"/>
                    <a:pt x="2912" y="14661"/>
                    <a:pt x="3634" y="13084"/>
                  </a:cubicBezTo>
                  <a:cubicBezTo>
                    <a:pt x="4077" y="12118"/>
                    <a:pt x="4507" y="10593"/>
                    <a:pt x="4937" y="9100"/>
                  </a:cubicBezTo>
                  <a:cubicBezTo>
                    <a:pt x="5773" y="6192"/>
                    <a:pt x="6611" y="3222"/>
                    <a:pt x="7482" y="1756"/>
                  </a:cubicBezTo>
                  <a:cubicBezTo>
                    <a:pt x="7812" y="1200"/>
                    <a:pt x="8146" y="864"/>
                    <a:pt x="8477" y="523"/>
                  </a:cubicBezTo>
                  <a:cubicBezTo>
                    <a:pt x="8811" y="180"/>
                    <a:pt x="9145" y="-169"/>
                    <a:pt x="9480" y="91"/>
                  </a:cubicBezTo>
                  <a:cubicBezTo>
                    <a:pt x="9695" y="257"/>
                    <a:pt x="9908" y="675"/>
                    <a:pt x="10123" y="672"/>
                  </a:cubicBezTo>
                  <a:cubicBezTo>
                    <a:pt x="10338" y="668"/>
                    <a:pt x="10552" y="246"/>
                    <a:pt x="10766" y="434"/>
                  </a:cubicBezTo>
                  <a:cubicBezTo>
                    <a:pt x="11162" y="781"/>
                    <a:pt x="11507" y="3103"/>
                    <a:pt x="11869" y="4789"/>
                  </a:cubicBezTo>
                  <a:cubicBezTo>
                    <a:pt x="12658" y="8466"/>
                    <a:pt x="13527" y="9114"/>
                    <a:pt x="14368" y="10623"/>
                  </a:cubicBezTo>
                  <a:cubicBezTo>
                    <a:pt x="15068" y="11880"/>
                    <a:pt x="15759" y="13754"/>
                    <a:pt x="16467" y="14688"/>
                  </a:cubicBezTo>
                  <a:cubicBezTo>
                    <a:pt x="16965" y="15345"/>
                    <a:pt x="17467" y="15531"/>
                    <a:pt x="17968" y="15642"/>
                  </a:cubicBezTo>
                  <a:cubicBezTo>
                    <a:pt x="18596" y="15780"/>
                    <a:pt x="19222" y="15816"/>
                    <a:pt x="19851" y="16474"/>
                  </a:cubicBezTo>
                  <a:cubicBezTo>
                    <a:pt x="20431" y="17082"/>
                    <a:pt x="21014" y="18195"/>
                    <a:pt x="21600" y="19713"/>
                  </a:cubicBezTo>
                  <a:cubicBezTo>
                    <a:pt x="20417" y="20210"/>
                    <a:pt x="19235" y="20300"/>
                    <a:pt x="18055" y="19988"/>
                  </a:cubicBezTo>
                  <a:cubicBezTo>
                    <a:pt x="17138" y="19746"/>
                    <a:pt x="16223" y="19261"/>
                    <a:pt x="15306" y="19153"/>
                  </a:cubicBezTo>
                  <a:cubicBezTo>
                    <a:pt x="14396" y="19047"/>
                    <a:pt x="13488" y="19263"/>
                    <a:pt x="12580" y="19656"/>
                  </a:cubicBezTo>
                  <a:cubicBezTo>
                    <a:pt x="11704" y="20036"/>
                    <a:pt x="10829" y="20585"/>
                    <a:pt x="9951" y="20724"/>
                  </a:cubicBezTo>
                  <a:cubicBezTo>
                    <a:pt x="8088" y="21020"/>
                    <a:pt x="6273" y="20946"/>
                    <a:pt x="4413" y="21293"/>
                  </a:cubicBezTo>
                  <a:cubicBezTo>
                    <a:pt x="3670" y="21431"/>
                    <a:pt x="2927" y="20959"/>
                    <a:pt x="2186" y="20567"/>
                  </a:cubicBezTo>
                  <a:cubicBezTo>
                    <a:pt x="1456" y="20181"/>
                    <a:pt x="726" y="19876"/>
                    <a:pt x="0" y="19965"/>
                  </a:cubicBezTo>
                  <a:cubicBezTo>
                    <a:pt x="459" y="17989"/>
                    <a:pt x="937" y="16534"/>
                    <a:pt x="1427" y="15750"/>
                  </a:cubicBezTo>
                  <a:close/>
                </a:path>
              </a:pathLst>
            </a:custGeom>
            <a:solidFill>
              <a:srgbClr val="876157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4" name="Shape"/>
            <p:cNvSpPr/>
            <p:nvPr/>
          </p:nvSpPr>
          <p:spPr>
            <a:xfrm>
              <a:off x="2073007" y="672977"/>
              <a:ext cx="3959666" cy="14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6242" y="20927"/>
                  </a:moveTo>
                  <a:cubicBezTo>
                    <a:pt x="16333" y="17281"/>
                    <a:pt x="16676" y="13759"/>
                    <a:pt x="17242" y="10645"/>
                  </a:cubicBezTo>
                  <a:cubicBezTo>
                    <a:pt x="18220" y="5276"/>
                    <a:pt x="19788" y="1446"/>
                    <a:pt x="21600" y="0"/>
                  </a:cubicBezTo>
                  <a:cubicBezTo>
                    <a:pt x="17836" y="3659"/>
                    <a:pt x="14067" y="7276"/>
                    <a:pt x="10296" y="10849"/>
                  </a:cubicBezTo>
                  <a:cubicBezTo>
                    <a:pt x="6867" y="14098"/>
                    <a:pt x="3435" y="17311"/>
                    <a:pt x="0" y="20489"/>
                  </a:cubicBezTo>
                  <a:cubicBezTo>
                    <a:pt x="2727" y="21116"/>
                    <a:pt x="5459" y="21464"/>
                    <a:pt x="8193" y="21533"/>
                  </a:cubicBezTo>
                  <a:cubicBezTo>
                    <a:pt x="10877" y="21600"/>
                    <a:pt x="13561" y="21398"/>
                    <a:pt x="16242" y="20927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5" name="Shape"/>
            <p:cNvSpPr/>
            <p:nvPr/>
          </p:nvSpPr>
          <p:spPr>
            <a:xfrm>
              <a:off x="7273751" y="300394"/>
              <a:ext cx="10869468" cy="16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93" y="2606"/>
                    <a:pt x="5184" y="5313"/>
                    <a:pt x="7772" y="8121"/>
                  </a:cubicBezTo>
                  <a:cubicBezTo>
                    <a:pt x="9136" y="9601"/>
                    <a:pt x="10500" y="11108"/>
                    <a:pt x="11855" y="13055"/>
                  </a:cubicBezTo>
                  <a:cubicBezTo>
                    <a:pt x="12696" y="14264"/>
                    <a:pt x="13537" y="15644"/>
                    <a:pt x="14391" y="15975"/>
                  </a:cubicBezTo>
                  <a:cubicBezTo>
                    <a:pt x="15348" y="16346"/>
                    <a:pt x="16305" y="15393"/>
                    <a:pt x="17263" y="15330"/>
                  </a:cubicBezTo>
                  <a:cubicBezTo>
                    <a:pt x="18717" y="15234"/>
                    <a:pt x="20176" y="17194"/>
                    <a:pt x="21600" y="20946"/>
                  </a:cubicBezTo>
                  <a:cubicBezTo>
                    <a:pt x="18754" y="20488"/>
                    <a:pt x="15914" y="20323"/>
                    <a:pt x="13076" y="20457"/>
                  </a:cubicBezTo>
                  <a:cubicBezTo>
                    <a:pt x="10447" y="20581"/>
                    <a:pt x="7819" y="20963"/>
                    <a:pt x="5189" y="21600"/>
                  </a:cubicBezTo>
                  <a:cubicBezTo>
                    <a:pt x="5754" y="21437"/>
                    <a:pt x="6269" y="20090"/>
                    <a:pt x="6813" y="18449"/>
                  </a:cubicBezTo>
                  <a:cubicBezTo>
                    <a:pt x="7132" y="17486"/>
                    <a:pt x="7465" y="15985"/>
                    <a:pt x="7359" y="13466"/>
                  </a:cubicBezTo>
                  <a:cubicBezTo>
                    <a:pt x="7296" y="11988"/>
                    <a:pt x="7093" y="11421"/>
                    <a:pt x="6901" y="11010"/>
                  </a:cubicBezTo>
                  <a:cubicBezTo>
                    <a:pt x="4634" y="6161"/>
                    <a:pt x="2326" y="2476"/>
                    <a:pt x="0" y="0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6" name="Shape"/>
            <p:cNvSpPr/>
            <p:nvPr/>
          </p:nvSpPr>
          <p:spPr>
            <a:xfrm>
              <a:off x="6249268" y="935117"/>
              <a:ext cx="4119593" cy="108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37" extrusionOk="0">
                  <a:moveTo>
                    <a:pt x="21569" y="9858"/>
                  </a:moveTo>
                  <a:cubicBezTo>
                    <a:pt x="21527" y="7184"/>
                    <a:pt x="20870" y="6191"/>
                    <a:pt x="20264" y="5611"/>
                  </a:cubicBezTo>
                  <a:cubicBezTo>
                    <a:pt x="19286" y="4675"/>
                    <a:pt x="18422" y="3153"/>
                    <a:pt x="17488" y="2178"/>
                  </a:cubicBezTo>
                  <a:cubicBezTo>
                    <a:pt x="16423" y="1067"/>
                    <a:pt x="15249" y="330"/>
                    <a:pt x="14058" y="148"/>
                  </a:cubicBezTo>
                  <a:cubicBezTo>
                    <a:pt x="12683" y="-63"/>
                    <a:pt x="11175" y="-36"/>
                    <a:pt x="9649" y="148"/>
                  </a:cubicBezTo>
                  <a:cubicBezTo>
                    <a:pt x="8089" y="335"/>
                    <a:pt x="6478" y="639"/>
                    <a:pt x="4994" y="3784"/>
                  </a:cubicBezTo>
                  <a:cubicBezTo>
                    <a:pt x="4163" y="5545"/>
                    <a:pt x="3415" y="8005"/>
                    <a:pt x="2694" y="10602"/>
                  </a:cubicBezTo>
                  <a:cubicBezTo>
                    <a:pt x="1756" y="13978"/>
                    <a:pt x="857" y="17625"/>
                    <a:pt x="0" y="21537"/>
                  </a:cubicBezTo>
                  <a:lnTo>
                    <a:pt x="9467" y="21535"/>
                  </a:lnTo>
                  <a:cubicBezTo>
                    <a:pt x="9717" y="20555"/>
                    <a:pt x="9986" y="19681"/>
                    <a:pt x="10272" y="18943"/>
                  </a:cubicBezTo>
                  <a:cubicBezTo>
                    <a:pt x="13002" y="11897"/>
                    <a:pt x="16245" y="17724"/>
                    <a:pt x="19305" y="16416"/>
                  </a:cubicBezTo>
                  <a:cubicBezTo>
                    <a:pt x="19927" y="16151"/>
                    <a:pt x="20499" y="15124"/>
                    <a:pt x="20939" y="14012"/>
                  </a:cubicBezTo>
                  <a:cubicBezTo>
                    <a:pt x="21315" y="13063"/>
                    <a:pt x="21600" y="11803"/>
                    <a:pt x="21569" y="9858"/>
                  </a:cubicBezTo>
                  <a:close/>
                </a:path>
              </a:pathLst>
            </a:custGeom>
            <a:solidFill>
              <a:srgbClr val="A1796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7" name="Shape"/>
            <p:cNvSpPr/>
            <p:nvPr/>
          </p:nvSpPr>
          <p:spPr>
            <a:xfrm>
              <a:off x="6267249" y="1070027"/>
              <a:ext cx="1811318" cy="97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146" extrusionOk="0">
                  <a:moveTo>
                    <a:pt x="20697" y="20630"/>
                  </a:moveTo>
                  <a:cubicBezTo>
                    <a:pt x="21600" y="12689"/>
                    <a:pt x="19820" y="4530"/>
                    <a:pt x="16580" y="1329"/>
                  </a:cubicBezTo>
                  <a:cubicBezTo>
                    <a:pt x="14775" y="-454"/>
                    <a:pt x="12718" y="-373"/>
                    <a:pt x="10814" y="1154"/>
                  </a:cubicBezTo>
                  <a:cubicBezTo>
                    <a:pt x="8880" y="2704"/>
                    <a:pt x="7264" y="5604"/>
                    <a:pt x="5738" y="8586"/>
                  </a:cubicBezTo>
                  <a:cubicBezTo>
                    <a:pt x="3738" y="12492"/>
                    <a:pt x="1822" y="16680"/>
                    <a:pt x="0" y="21146"/>
                  </a:cubicBezTo>
                  <a:lnTo>
                    <a:pt x="20697" y="20630"/>
                  </a:lnTo>
                  <a:close/>
                </a:path>
              </a:pathLst>
            </a:custGeom>
            <a:solidFill>
              <a:srgbClr val="A8867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8" name="Shape"/>
            <p:cNvSpPr/>
            <p:nvPr/>
          </p:nvSpPr>
          <p:spPr>
            <a:xfrm>
              <a:off x="5729874" y="80095"/>
              <a:ext cx="1372116" cy="43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4" extrusionOk="0">
                  <a:moveTo>
                    <a:pt x="0" y="16441"/>
                  </a:moveTo>
                  <a:cubicBezTo>
                    <a:pt x="3521" y="19676"/>
                    <a:pt x="7199" y="20357"/>
                    <a:pt x="10800" y="18442"/>
                  </a:cubicBezTo>
                  <a:cubicBezTo>
                    <a:pt x="14670" y="16385"/>
                    <a:pt x="18359" y="11383"/>
                    <a:pt x="21600" y="3798"/>
                  </a:cubicBezTo>
                  <a:cubicBezTo>
                    <a:pt x="17908" y="-852"/>
                    <a:pt x="13877" y="-1243"/>
                    <a:pt x="10115" y="2684"/>
                  </a:cubicBezTo>
                  <a:cubicBezTo>
                    <a:pt x="8450" y="4422"/>
                    <a:pt x="6875" y="6974"/>
                    <a:pt x="5286" y="9337"/>
                  </a:cubicBezTo>
                  <a:cubicBezTo>
                    <a:pt x="3552" y="11914"/>
                    <a:pt x="1789" y="14284"/>
                    <a:pt x="0" y="16441"/>
                  </a:cubicBezTo>
                  <a:close/>
                </a:path>
              </a:pathLst>
            </a:custGeom>
            <a:solidFill>
              <a:srgbClr val="6B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79" name="Shape"/>
            <p:cNvSpPr/>
            <p:nvPr/>
          </p:nvSpPr>
          <p:spPr>
            <a:xfrm>
              <a:off x="7919263" y="45142"/>
              <a:ext cx="1925109" cy="52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extrusionOk="0">
                  <a:moveTo>
                    <a:pt x="0" y="5048"/>
                  </a:moveTo>
                  <a:cubicBezTo>
                    <a:pt x="2412" y="7901"/>
                    <a:pt x="4844" y="10427"/>
                    <a:pt x="7291" y="12622"/>
                  </a:cubicBezTo>
                  <a:cubicBezTo>
                    <a:pt x="9636" y="14726"/>
                    <a:pt x="11996" y="16524"/>
                    <a:pt x="14367" y="17963"/>
                  </a:cubicBezTo>
                  <a:cubicBezTo>
                    <a:pt x="16769" y="19421"/>
                    <a:pt x="19181" y="20508"/>
                    <a:pt x="21600" y="21224"/>
                  </a:cubicBezTo>
                  <a:cubicBezTo>
                    <a:pt x="20081" y="12691"/>
                    <a:pt x="18043" y="6276"/>
                    <a:pt x="15728" y="2738"/>
                  </a:cubicBezTo>
                  <a:cubicBezTo>
                    <a:pt x="14851" y="1399"/>
                    <a:pt x="13945" y="491"/>
                    <a:pt x="13024" y="32"/>
                  </a:cubicBezTo>
                  <a:cubicBezTo>
                    <a:pt x="13727" y="-376"/>
                    <a:pt x="14178" y="3257"/>
                    <a:pt x="13726" y="5684"/>
                  </a:cubicBezTo>
                  <a:cubicBezTo>
                    <a:pt x="13435" y="7246"/>
                    <a:pt x="12923" y="7033"/>
                    <a:pt x="12461" y="6734"/>
                  </a:cubicBezTo>
                  <a:cubicBezTo>
                    <a:pt x="10384" y="5390"/>
                    <a:pt x="8281" y="5658"/>
                    <a:pt x="6187" y="5683"/>
                  </a:cubicBezTo>
                  <a:cubicBezTo>
                    <a:pt x="4126" y="5708"/>
                    <a:pt x="2063" y="5496"/>
                    <a:pt x="0" y="5048"/>
                  </a:cubicBezTo>
                  <a:close/>
                </a:path>
              </a:pathLst>
            </a:custGeom>
            <a:solidFill>
              <a:srgbClr val="6C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81" name="Shape"/>
          <p:cNvSpPr/>
          <p:nvPr/>
        </p:nvSpPr>
        <p:spPr>
          <a:xfrm>
            <a:off x="4367781" y="12146398"/>
            <a:ext cx="7750573" cy="117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09" name="Group"/>
          <p:cNvGrpSpPr/>
          <p:nvPr/>
        </p:nvGrpSpPr>
        <p:grpSpPr>
          <a:xfrm>
            <a:off x="-437074" y="10815064"/>
            <a:ext cx="4439801" cy="3366472"/>
            <a:chOff x="0" y="-164891"/>
            <a:chExt cx="4439799" cy="3366470"/>
          </a:xfrm>
        </p:grpSpPr>
        <p:sp>
          <p:nvSpPr>
            <p:cNvPr id="482" name="Shape"/>
            <p:cNvSpPr/>
            <p:nvPr/>
          </p:nvSpPr>
          <p:spPr>
            <a:xfrm rot="10800000" flipH="1">
              <a:off x="1381802" y="2386243"/>
              <a:ext cx="1352192" cy="22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3" name="Shape"/>
            <p:cNvSpPr/>
            <p:nvPr/>
          </p:nvSpPr>
          <p:spPr>
            <a:xfrm>
              <a:off x="1670611" y="1525808"/>
              <a:ext cx="838863" cy="7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4" name="Shape"/>
            <p:cNvSpPr/>
            <p:nvPr/>
          </p:nvSpPr>
          <p:spPr>
            <a:xfrm>
              <a:off x="1382196" y="2256922"/>
              <a:ext cx="1284761" cy="21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5" name="Oval"/>
            <p:cNvSpPr/>
            <p:nvPr/>
          </p:nvSpPr>
          <p:spPr>
            <a:xfrm>
              <a:off x="1382178" y="2185571"/>
              <a:ext cx="1284767" cy="140851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6" name="Shape"/>
            <p:cNvSpPr/>
            <p:nvPr/>
          </p:nvSpPr>
          <p:spPr>
            <a:xfrm>
              <a:off x="1513070" y="2198566"/>
              <a:ext cx="1023013" cy="11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7" name="Oval"/>
            <p:cNvSpPr/>
            <p:nvPr/>
          </p:nvSpPr>
          <p:spPr>
            <a:xfrm>
              <a:off x="1513055" y="2145063"/>
              <a:ext cx="1023043" cy="112158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88" name="Oval"/>
            <p:cNvSpPr/>
            <p:nvPr/>
          </p:nvSpPr>
          <p:spPr>
            <a:xfrm>
              <a:off x="1795687" y="1061293"/>
              <a:ext cx="778442" cy="9254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04" name="Group"/>
            <p:cNvGrpSpPr/>
            <p:nvPr/>
          </p:nvGrpSpPr>
          <p:grpSpPr>
            <a:xfrm rot="20820000">
              <a:off x="234618" y="249170"/>
              <a:ext cx="3970563" cy="2538348"/>
              <a:chOff x="-1247772" y="-100336"/>
              <a:chExt cx="3970561" cy="2538346"/>
            </a:xfrm>
          </p:grpSpPr>
          <p:sp>
            <p:nvSpPr>
              <p:cNvPr id="489" name="Rectangle"/>
              <p:cNvSpPr/>
              <p:nvPr/>
            </p:nvSpPr>
            <p:spPr>
              <a:xfrm rot="21600000">
                <a:off x="-1247773" y="-100337"/>
                <a:ext cx="3970562" cy="2538347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0" name="Oval"/>
              <p:cNvSpPr/>
              <p:nvPr/>
            </p:nvSpPr>
            <p:spPr>
              <a:xfrm rot="21600000">
                <a:off x="-1" y="694245"/>
                <a:ext cx="778443" cy="9254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1" name="Oval"/>
              <p:cNvSpPr/>
              <p:nvPr/>
            </p:nvSpPr>
            <p:spPr>
              <a:xfrm rot="21600000">
                <a:off x="37936" y="739348"/>
                <a:ext cx="702569" cy="835284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2" name="Oval"/>
              <p:cNvSpPr/>
              <p:nvPr/>
            </p:nvSpPr>
            <p:spPr>
              <a:xfrm rot="3840000">
                <a:off x="136979" y="786852"/>
                <a:ext cx="1013883" cy="585857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3" name="Shape"/>
              <p:cNvSpPr/>
              <p:nvPr/>
            </p:nvSpPr>
            <p:spPr>
              <a:xfrm rot="3840000">
                <a:off x="-103812" y="757434"/>
                <a:ext cx="1612518" cy="587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4" name="Oval"/>
              <p:cNvSpPr/>
              <p:nvPr/>
            </p:nvSpPr>
            <p:spPr>
              <a:xfrm rot="3840000">
                <a:off x="147082" y="462998"/>
                <a:ext cx="1612489" cy="931751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5" name="Oval"/>
              <p:cNvSpPr/>
              <p:nvPr/>
            </p:nvSpPr>
            <p:spPr>
              <a:xfrm rot="3840000">
                <a:off x="595631" y="948464"/>
                <a:ext cx="290679" cy="167965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496" name="Shape"/>
              <p:cNvSpPr/>
              <p:nvPr/>
            </p:nvSpPr>
            <p:spPr>
              <a:xfrm rot="18723259">
                <a:off x="644968" y="1168875"/>
                <a:ext cx="556956" cy="12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97" name="Shape"/>
              <p:cNvSpPr/>
              <p:nvPr/>
            </p:nvSpPr>
            <p:spPr>
              <a:xfrm rot="16887209">
                <a:off x="1040334" y="1119967"/>
                <a:ext cx="366255" cy="17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98" name="Shape"/>
              <p:cNvSpPr/>
              <p:nvPr/>
            </p:nvSpPr>
            <p:spPr>
              <a:xfrm rot="362236">
                <a:off x="479320" y="693447"/>
                <a:ext cx="528329" cy="15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499" name="Shape"/>
              <p:cNvSpPr/>
              <p:nvPr/>
            </p:nvSpPr>
            <p:spPr>
              <a:xfrm rot="1316750">
                <a:off x="918854" y="623851"/>
                <a:ext cx="181884" cy="25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503" name="Group"/>
              <p:cNvGrpSpPr/>
              <p:nvPr/>
            </p:nvGrpSpPr>
            <p:grpSpPr>
              <a:xfrm rot="3840000">
                <a:off x="936560" y="715727"/>
                <a:ext cx="382574" cy="256054"/>
                <a:chOff x="0" y="0"/>
                <a:chExt cx="382573" cy="256052"/>
              </a:xfrm>
            </p:grpSpPr>
            <p:sp>
              <p:nvSpPr>
                <p:cNvPr id="500" name="Shape"/>
                <p:cNvSpPr/>
                <p:nvPr/>
              </p:nvSpPr>
              <p:spPr>
                <a:xfrm>
                  <a:off x="0" y="104854"/>
                  <a:ext cx="382574" cy="151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01" name="Oval"/>
                <p:cNvSpPr/>
                <p:nvPr/>
              </p:nvSpPr>
              <p:spPr>
                <a:xfrm>
                  <a:off x="3" y="0"/>
                  <a:ext cx="382556" cy="22105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02" name="Oval"/>
                <p:cNvSpPr/>
                <p:nvPr/>
              </p:nvSpPr>
              <p:spPr>
                <a:xfrm>
                  <a:off x="45942" y="5148"/>
                  <a:ext cx="290678" cy="167964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505" name="Shape"/>
            <p:cNvSpPr/>
            <p:nvPr/>
          </p:nvSpPr>
          <p:spPr>
            <a:xfrm>
              <a:off x="1541509" y="1539798"/>
              <a:ext cx="978586" cy="705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6" name="Triangle"/>
            <p:cNvSpPr/>
            <p:nvPr/>
          </p:nvSpPr>
          <p:spPr>
            <a:xfrm>
              <a:off x="1983921" y="2019456"/>
              <a:ext cx="246903" cy="14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7" name="Shape"/>
            <p:cNvSpPr/>
            <p:nvPr/>
          </p:nvSpPr>
          <p:spPr>
            <a:xfrm>
              <a:off x="1983921" y="2132536"/>
              <a:ext cx="246903" cy="113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08" name="Shape"/>
            <p:cNvSpPr/>
            <p:nvPr/>
          </p:nvSpPr>
          <p:spPr>
            <a:xfrm>
              <a:off x="1381703" y="2397293"/>
              <a:ext cx="1284758" cy="14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257567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520" name="Group"/>
          <p:cNvGrpSpPr/>
          <p:nvPr/>
        </p:nvGrpSpPr>
        <p:grpSpPr>
          <a:xfrm>
            <a:off x="-13408410" y="13226191"/>
            <a:ext cx="40117881" cy="7834232"/>
            <a:chOff x="0" y="0"/>
            <a:chExt cx="40117879" cy="7834231"/>
          </a:xfrm>
        </p:grpSpPr>
        <p:sp>
          <p:nvSpPr>
            <p:cNvPr id="518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19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28" name="Group"/>
          <p:cNvGrpSpPr/>
          <p:nvPr/>
        </p:nvGrpSpPr>
        <p:grpSpPr>
          <a:xfrm>
            <a:off x="-6031097" y="11319370"/>
            <a:ext cx="18161661" cy="2100433"/>
            <a:chOff x="0" y="25"/>
            <a:chExt cx="18161660" cy="2100431"/>
          </a:xfrm>
        </p:grpSpPr>
        <p:sp>
          <p:nvSpPr>
            <p:cNvPr id="521" name="Shape"/>
            <p:cNvSpPr/>
            <p:nvPr/>
          </p:nvSpPr>
          <p:spPr>
            <a:xfrm>
              <a:off x="0" y="25"/>
              <a:ext cx="18161661" cy="2079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1427" y="15750"/>
                  </a:moveTo>
                  <a:cubicBezTo>
                    <a:pt x="2158" y="14583"/>
                    <a:pt x="2912" y="14661"/>
                    <a:pt x="3634" y="13084"/>
                  </a:cubicBezTo>
                  <a:cubicBezTo>
                    <a:pt x="4077" y="12118"/>
                    <a:pt x="4507" y="10593"/>
                    <a:pt x="4937" y="9100"/>
                  </a:cubicBezTo>
                  <a:cubicBezTo>
                    <a:pt x="5773" y="6192"/>
                    <a:pt x="6611" y="3222"/>
                    <a:pt x="7482" y="1756"/>
                  </a:cubicBezTo>
                  <a:cubicBezTo>
                    <a:pt x="7812" y="1200"/>
                    <a:pt x="8146" y="864"/>
                    <a:pt x="8477" y="523"/>
                  </a:cubicBezTo>
                  <a:cubicBezTo>
                    <a:pt x="8811" y="180"/>
                    <a:pt x="9145" y="-169"/>
                    <a:pt x="9480" y="91"/>
                  </a:cubicBezTo>
                  <a:cubicBezTo>
                    <a:pt x="9695" y="257"/>
                    <a:pt x="9908" y="675"/>
                    <a:pt x="10123" y="672"/>
                  </a:cubicBezTo>
                  <a:cubicBezTo>
                    <a:pt x="10338" y="668"/>
                    <a:pt x="10552" y="246"/>
                    <a:pt x="10766" y="434"/>
                  </a:cubicBezTo>
                  <a:cubicBezTo>
                    <a:pt x="11162" y="781"/>
                    <a:pt x="11507" y="3103"/>
                    <a:pt x="11869" y="4789"/>
                  </a:cubicBezTo>
                  <a:cubicBezTo>
                    <a:pt x="12658" y="8466"/>
                    <a:pt x="13527" y="9114"/>
                    <a:pt x="14368" y="10623"/>
                  </a:cubicBezTo>
                  <a:cubicBezTo>
                    <a:pt x="15068" y="11880"/>
                    <a:pt x="15759" y="13754"/>
                    <a:pt x="16467" y="14688"/>
                  </a:cubicBezTo>
                  <a:cubicBezTo>
                    <a:pt x="16965" y="15345"/>
                    <a:pt x="17467" y="15531"/>
                    <a:pt x="17968" y="15642"/>
                  </a:cubicBezTo>
                  <a:cubicBezTo>
                    <a:pt x="18596" y="15780"/>
                    <a:pt x="19222" y="15816"/>
                    <a:pt x="19851" y="16474"/>
                  </a:cubicBezTo>
                  <a:cubicBezTo>
                    <a:pt x="20431" y="17082"/>
                    <a:pt x="21014" y="18195"/>
                    <a:pt x="21600" y="19713"/>
                  </a:cubicBezTo>
                  <a:cubicBezTo>
                    <a:pt x="20417" y="20210"/>
                    <a:pt x="19235" y="20300"/>
                    <a:pt x="18055" y="19988"/>
                  </a:cubicBezTo>
                  <a:cubicBezTo>
                    <a:pt x="17138" y="19746"/>
                    <a:pt x="16223" y="19261"/>
                    <a:pt x="15306" y="19153"/>
                  </a:cubicBezTo>
                  <a:cubicBezTo>
                    <a:pt x="14396" y="19047"/>
                    <a:pt x="13488" y="19263"/>
                    <a:pt x="12580" y="19656"/>
                  </a:cubicBezTo>
                  <a:cubicBezTo>
                    <a:pt x="11704" y="20036"/>
                    <a:pt x="10829" y="20585"/>
                    <a:pt x="9951" y="20724"/>
                  </a:cubicBezTo>
                  <a:cubicBezTo>
                    <a:pt x="8088" y="21020"/>
                    <a:pt x="6273" y="20946"/>
                    <a:pt x="4413" y="21293"/>
                  </a:cubicBezTo>
                  <a:cubicBezTo>
                    <a:pt x="3670" y="21431"/>
                    <a:pt x="2927" y="20959"/>
                    <a:pt x="2186" y="20567"/>
                  </a:cubicBezTo>
                  <a:cubicBezTo>
                    <a:pt x="1456" y="20181"/>
                    <a:pt x="726" y="19876"/>
                    <a:pt x="0" y="19965"/>
                  </a:cubicBezTo>
                  <a:cubicBezTo>
                    <a:pt x="459" y="17989"/>
                    <a:pt x="937" y="16534"/>
                    <a:pt x="1427" y="15750"/>
                  </a:cubicBezTo>
                  <a:close/>
                </a:path>
              </a:pathLst>
            </a:custGeom>
            <a:solidFill>
              <a:srgbClr val="876157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2" name="Shape"/>
            <p:cNvSpPr/>
            <p:nvPr/>
          </p:nvSpPr>
          <p:spPr>
            <a:xfrm>
              <a:off x="2073007" y="672977"/>
              <a:ext cx="3959666" cy="14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6242" y="20927"/>
                  </a:moveTo>
                  <a:cubicBezTo>
                    <a:pt x="16333" y="17281"/>
                    <a:pt x="16676" y="13759"/>
                    <a:pt x="17242" y="10645"/>
                  </a:cubicBezTo>
                  <a:cubicBezTo>
                    <a:pt x="18220" y="5276"/>
                    <a:pt x="19788" y="1446"/>
                    <a:pt x="21600" y="0"/>
                  </a:cubicBezTo>
                  <a:cubicBezTo>
                    <a:pt x="17836" y="3659"/>
                    <a:pt x="14067" y="7276"/>
                    <a:pt x="10296" y="10849"/>
                  </a:cubicBezTo>
                  <a:cubicBezTo>
                    <a:pt x="6867" y="14098"/>
                    <a:pt x="3435" y="17311"/>
                    <a:pt x="0" y="20489"/>
                  </a:cubicBezTo>
                  <a:cubicBezTo>
                    <a:pt x="2727" y="21116"/>
                    <a:pt x="5459" y="21464"/>
                    <a:pt x="8193" y="21533"/>
                  </a:cubicBezTo>
                  <a:cubicBezTo>
                    <a:pt x="10877" y="21600"/>
                    <a:pt x="13561" y="21398"/>
                    <a:pt x="16242" y="20927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3" name="Shape"/>
            <p:cNvSpPr/>
            <p:nvPr/>
          </p:nvSpPr>
          <p:spPr>
            <a:xfrm>
              <a:off x="7273751" y="300394"/>
              <a:ext cx="10869468" cy="16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93" y="2606"/>
                    <a:pt x="5184" y="5313"/>
                    <a:pt x="7772" y="8121"/>
                  </a:cubicBezTo>
                  <a:cubicBezTo>
                    <a:pt x="9136" y="9601"/>
                    <a:pt x="10500" y="11108"/>
                    <a:pt x="11855" y="13055"/>
                  </a:cubicBezTo>
                  <a:cubicBezTo>
                    <a:pt x="12696" y="14264"/>
                    <a:pt x="13537" y="15644"/>
                    <a:pt x="14391" y="15975"/>
                  </a:cubicBezTo>
                  <a:cubicBezTo>
                    <a:pt x="15348" y="16346"/>
                    <a:pt x="16305" y="15393"/>
                    <a:pt x="17263" y="15330"/>
                  </a:cubicBezTo>
                  <a:cubicBezTo>
                    <a:pt x="18717" y="15234"/>
                    <a:pt x="20176" y="17194"/>
                    <a:pt x="21600" y="20946"/>
                  </a:cubicBezTo>
                  <a:cubicBezTo>
                    <a:pt x="18754" y="20488"/>
                    <a:pt x="15914" y="20323"/>
                    <a:pt x="13076" y="20457"/>
                  </a:cubicBezTo>
                  <a:cubicBezTo>
                    <a:pt x="10447" y="20581"/>
                    <a:pt x="7819" y="20963"/>
                    <a:pt x="5189" y="21600"/>
                  </a:cubicBezTo>
                  <a:cubicBezTo>
                    <a:pt x="5754" y="21437"/>
                    <a:pt x="6269" y="20090"/>
                    <a:pt x="6813" y="18449"/>
                  </a:cubicBezTo>
                  <a:cubicBezTo>
                    <a:pt x="7132" y="17486"/>
                    <a:pt x="7465" y="15985"/>
                    <a:pt x="7359" y="13466"/>
                  </a:cubicBezTo>
                  <a:cubicBezTo>
                    <a:pt x="7296" y="11988"/>
                    <a:pt x="7093" y="11421"/>
                    <a:pt x="6901" y="11010"/>
                  </a:cubicBezTo>
                  <a:cubicBezTo>
                    <a:pt x="4634" y="6161"/>
                    <a:pt x="2326" y="2476"/>
                    <a:pt x="0" y="0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4" name="Shape"/>
            <p:cNvSpPr/>
            <p:nvPr/>
          </p:nvSpPr>
          <p:spPr>
            <a:xfrm>
              <a:off x="6249268" y="935117"/>
              <a:ext cx="4119593" cy="108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37" extrusionOk="0">
                  <a:moveTo>
                    <a:pt x="21569" y="9858"/>
                  </a:moveTo>
                  <a:cubicBezTo>
                    <a:pt x="21527" y="7184"/>
                    <a:pt x="20870" y="6191"/>
                    <a:pt x="20264" y="5611"/>
                  </a:cubicBezTo>
                  <a:cubicBezTo>
                    <a:pt x="19286" y="4675"/>
                    <a:pt x="18422" y="3153"/>
                    <a:pt x="17488" y="2178"/>
                  </a:cubicBezTo>
                  <a:cubicBezTo>
                    <a:pt x="16423" y="1067"/>
                    <a:pt x="15249" y="330"/>
                    <a:pt x="14058" y="148"/>
                  </a:cubicBezTo>
                  <a:cubicBezTo>
                    <a:pt x="12683" y="-63"/>
                    <a:pt x="11175" y="-36"/>
                    <a:pt x="9649" y="148"/>
                  </a:cubicBezTo>
                  <a:cubicBezTo>
                    <a:pt x="8089" y="335"/>
                    <a:pt x="6478" y="639"/>
                    <a:pt x="4994" y="3784"/>
                  </a:cubicBezTo>
                  <a:cubicBezTo>
                    <a:pt x="4163" y="5545"/>
                    <a:pt x="3415" y="8005"/>
                    <a:pt x="2694" y="10602"/>
                  </a:cubicBezTo>
                  <a:cubicBezTo>
                    <a:pt x="1756" y="13978"/>
                    <a:pt x="857" y="17625"/>
                    <a:pt x="0" y="21537"/>
                  </a:cubicBezTo>
                  <a:lnTo>
                    <a:pt x="9467" y="21535"/>
                  </a:lnTo>
                  <a:cubicBezTo>
                    <a:pt x="9717" y="20555"/>
                    <a:pt x="9986" y="19681"/>
                    <a:pt x="10272" y="18943"/>
                  </a:cubicBezTo>
                  <a:cubicBezTo>
                    <a:pt x="13002" y="11897"/>
                    <a:pt x="16245" y="17724"/>
                    <a:pt x="19305" y="16416"/>
                  </a:cubicBezTo>
                  <a:cubicBezTo>
                    <a:pt x="19927" y="16151"/>
                    <a:pt x="20499" y="15124"/>
                    <a:pt x="20939" y="14012"/>
                  </a:cubicBezTo>
                  <a:cubicBezTo>
                    <a:pt x="21315" y="13063"/>
                    <a:pt x="21600" y="11803"/>
                    <a:pt x="21569" y="9858"/>
                  </a:cubicBezTo>
                  <a:close/>
                </a:path>
              </a:pathLst>
            </a:custGeom>
            <a:solidFill>
              <a:srgbClr val="A1796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5" name="Shape"/>
            <p:cNvSpPr/>
            <p:nvPr/>
          </p:nvSpPr>
          <p:spPr>
            <a:xfrm>
              <a:off x="6267249" y="1070027"/>
              <a:ext cx="1811318" cy="97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146" extrusionOk="0">
                  <a:moveTo>
                    <a:pt x="20697" y="20630"/>
                  </a:moveTo>
                  <a:cubicBezTo>
                    <a:pt x="21600" y="12689"/>
                    <a:pt x="19820" y="4530"/>
                    <a:pt x="16580" y="1329"/>
                  </a:cubicBezTo>
                  <a:cubicBezTo>
                    <a:pt x="14775" y="-454"/>
                    <a:pt x="12718" y="-373"/>
                    <a:pt x="10814" y="1154"/>
                  </a:cubicBezTo>
                  <a:cubicBezTo>
                    <a:pt x="8880" y="2704"/>
                    <a:pt x="7264" y="5604"/>
                    <a:pt x="5738" y="8586"/>
                  </a:cubicBezTo>
                  <a:cubicBezTo>
                    <a:pt x="3738" y="12492"/>
                    <a:pt x="1822" y="16680"/>
                    <a:pt x="0" y="21146"/>
                  </a:cubicBezTo>
                  <a:lnTo>
                    <a:pt x="20697" y="20630"/>
                  </a:lnTo>
                  <a:close/>
                </a:path>
              </a:pathLst>
            </a:custGeom>
            <a:solidFill>
              <a:srgbClr val="A8867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6" name="Shape"/>
            <p:cNvSpPr/>
            <p:nvPr/>
          </p:nvSpPr>
          <p:spPr>
            <a:xfrm>
              <a:off x="5729874" y="80095"/>
              <a:ext cx="1372116" cy="43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4" extrusionOk="0">
                  <a:moveTo>
                    <a:pt x="0" y="16441"/>
                  </a:moveTo>
                  <a:cubicBezTo>
                    <a:pt x="3521" y="19676"/>
                    <a:pt x="7199" y="20357"/>
                    <a:pt x="10800" y="18442"/>
                  </a:cubicBezTo>
                  <a:cubicBezTo>
                    <a:pt x="14670" y="16385"/>
                    <a:pt x="18359" y="11383"/>
                    <a:pt x="21600" y="3798"/>
                  </a:cubicBezTo>
                  <a:cubicBezTo>
                    <a:pt x="17908" y="-852"/>
                    <a:pt x="13877" y="-1243"/>
                    <a:pt x="10115" y="2684"/>
                  </a:cubicBezTo>
                  <a:cubicBezTo>
                    <a:pt x="8450" y="4422"/>
                    <a:pt x="6875" y="6974"/>
                    <a:pt x="5286" y="9337"/>
                  </a:cubicBezTo>
                  <a:cubicBezTo>
                    <a:pt x="3552" y="11914"/>
                    <a:pt x="1789" y="14284"/>
                    <a:pt x="0" y="16441"/>
                  </a:cubicBezTo>
                  <a:close/>
                </a:path>
              </a:pathLst>
            </a:custGeom>
            <a:solidFill>
              <a:srgbClr val="6B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27" name="Shape"/>
            <p:cNvSpPr/>
            <p:nvPr/>
          </p:nvSpPr>
          <p:spPr>
            <a:xfrm>
              <a:off x="7919263" y="45142"/>
              <a:ext cx="1925109" cy="52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extrusionOk="0">
                  <a:moveTo>
                    <a:pt x="0" y="5048"/>
                  </a:moveTo>
                  <a:cubicBezTo>
                    <a:pt x="2412" y="7901"/>
                    <a:pt x="4844" y="10427"/>
                    <a:pt x="7291" y="12622"/>
                  </a:cubicBezTo>
                  <a:cubicBezTo>
                    <a:pt x="9636" y="14726"/>
                    <a:pt x="11996" y="16524"/>
                    <a:pt x="14367" y="17963"/>
                  </a:cubicBezTo>
                  <a:cubicBezTo>
                    <a:pt x="16769" y="19421"/>
                    <a:pt x="19181" y="20508"/>
                    <a:pt x="21600" y="21224"/>
                  </a:cubicBezTo>
                  <a:cubicBezTo>
                    <a:pt x="20081" y="12691"/>
                    <a:pt x="18043" y="6276"/>
                    <a:pt x="15728" y="2738"/>
                  </a:cubicBezTo>
                  <a:cubicBezTo>
                    <a:pt x="14851" y="1399"/>
                    <a:pt x="13945" y="491"/>
                    <a:pt x="13024" y="32"/>
                  </a:cubicBezTo>
                  <a:cubicBezTo>
                    <a:pt x="13727" y="-376"/>
                    <a:pt x="14178" y="3257"/>
                    <a:pt x="13726" y="5684"/>
                  </a:cubicBezTo>
                  <a:cubicBezTo>
                    <a:pt x="13435" y="7246"/>
                    <a:pt x="12923" y="7033"/>
                    <a:pt x="12461" y="6734"/>
                  </a:cubicBezTo>
                  <a:cubicBezTo>
                    <a:pt x="10384" y="5390"/>
                    <a:pt x="8281" y="5658"/>
                    <a:pt x="6187" y="5683"/>
                  </a:cubicBezTo>
                  <a:cubicBezTo>
                    <a:pt x="4126" y="5708"/>
                    <a:pt x="2063" y="5496"/>
                    <a:pt x="0" y="5048"/>
                  </a:cubicBezTo>
                  <a:close/>
                </a:path>
              </a:pathLst>
            </a:custGeom>
            <a:solidFill>
              <a:srgbClr val="6C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29" name="Shape"/>
          <p:cNvSpPr/>
          <p:nvPr/>
        </p:nvSpPr>
        <p:spPr>
          <a:xfrm>
            <a:off x="4367781" y="12146398"/>
            <a:ext cx="7750573" cy="117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57" name="Group"/>
          <p:cNvGrpSpPr/>
          <p:nvPr/>
        </p:nvGrpSpPr>
        <p:grpSpPr>
          <a:xfrm>
            <a:off x="-437074" y="10815064"/>
            <a:ext cx="4439801" cy="3366472"/>
            <a:chOff x="0" y="-164891"/>
            <a:chExt cx="4439799" cy="3366470"/>
          </a:xfrm>
        </p:grpSpPr>
        <p:sp>
          <p:nvSpPr>
            <p:cNvPr id="530" name="Shape"/>
            <p:cNvSpPr/>
            <p:nvPr/>
          </p:nvSpPr>
          <p:spPr>
            <a:xfrm rot="10800000" flipH="1">
              <a:off x="1381802" y="2386243"/>
              <a:ext cx="1352192" cy="22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1" name="Shape"/>
            <p:cNvSpPr/>
            <p:nvPr/>
          </p:nvSpPr>
          <p:spPr>
            <a:xfrm>
              <a:off x="1670611" y="1525808"/>
              <a:ext cx="838863" cy="7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2" name="Shape"/>
            <p:cNvSpPr/>
            <p:nvPr/>
          </p:nvSpPr>
          <p:spPr>
            <a:xfrm>
              <a:off x="1382196" y="2256922"/>
              <a:ext cx="1284761" cy="21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3" name="Oval"/>
            <p:cNvSpPr/>
            <p:nvPr/>
          </p:nvSpPr>
          <p:spPr>
            <a:xfrm>
              <a:off x="1382178" y="2185571"/>
              <a:ext cx="1284767" cy="140851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4" name="Shape"/>
            <p:cNvSpPr/>
            <p:nvPr/>
          </p:nvSpPr>
          <p:spPr>
            <a:xfrm>
              <a:off x="1513070" y="2198566"/>
              <a:ext cx="1023013" cy="11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5" name="Oval"/>
            <p:cNvSpPr/>
            <p:nvPr/>
          </p:nvSpPr>
          <p:spPr>
            <a:xfrm>
              <a:off x="1513055" y="2145063"/>
              <a:ext cx="1023043" cy="112158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36" name="Oval"/>
            <p:cNvSpPr/>
            <p:nvPr/>
          </p:nvSpPr>
          <p:spPr>
            <a:xfrm>
              <a:off x="1795687" y="1061293"/>
              <a:ext cx="778442" cy="9254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52" name="Group"/>
            <p:cNvGrpSpPr/>
            <p:nvPr/>
          </p:nvGrpSpPr>
          <p:grpSpPr>
            <a:xfrm rot="20820000">
              <a:off x="234618" y="249170"/>
              <a:ext cx="3970563" cy="2538348"/>
              <a:chOff x="-1247772" y="-100336"/>
              <a:chExt cx="3970561" cy="2538346"/>
            </a:xfrm>
          </p:grpSpPr>
          <p:sp>
            <p:nvSpPr>
              <p:cNvPr id="537" name="Rectangle"/>
              <p:cNvSpPr/>
              <p:nvPr/>
            </p:nvSpPr>
            <p:spPr>
              <a:xfrm rot="21600000">
                <a:off x="-1247773" y="-100337"/>
                <a:ext cx="3970562" cy="2538347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8" name="Oval"/>
              <p:cNvSpPr/>
              <p:nvPr/>
            </p:nvSpPr>
            <p:spPr>
              <a:xfrm rot="21600000">
                <a:off x="-1" y="694245"/>
                <a:ext cx="778443" cy="9254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39" name="Oval"/>
              <p:cNvSpPr/>
              <p:nvPr/>
            </p:nvSpPr>
            <p:spPr>
              <a:xfrm rot="21600000">
                <a:off x="37936" y="739348"/>
                <a:ext cx="702569" cy="835284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0" name="Oval"/>
              <p:cNvSpPr/>
              <p:nvPr/>
            </p:nvSpPr>
            <p:spPr>
              <a:xfrm rot="3840000">
                <a:off x="136979" y="786852"/>
                <a:ext cx="1013883" cy="585857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1" name="Shape"/>
              <p:cNvSpPr/>
              <p:nvPr/>
            </p:nvSpPr>
            <p:spPr>
              <a:xfrm rot="3840000">
                <a:off x="-103812" y="757434"/>
                <a:ext cx="1612518" cy="587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2" name="Oval"/>
              <p:cNvSpPr/>
              <p:nvPr/>
            </p:nvSpPr>
            <p:spPr>
              <a:xfrm rot="3840000">
                <a:off x="147082" y="462998"/>
                <a:ext cx="1612489" cy="931751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3" name="Oval"/>
              <p:cNvSpPr/>
              <p:nvPr/>
            </p:nvSpPr>
            <p:spPr>
              <a:xfrm rot="3840000">
                <a:off x="595631" y="948464"/>
                <a:ext cx="290679" cy="167965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44" name="Shape"/>
              <p:cNvSpPr/>
              <p:nvPr/>
            </p:nvSpPr>
            <p:spPr>
              <a:xfrm rot="18723259">
                <a:off x="644968" y="1168875"/>
                <a:ext cx="556956" cy="12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5" name="Shape"/>
              <p:cNvSpPr/>
              <p:nvPr/>
            </p:nvSpPr>
            <p:spPr>
              <a:xfrm rot="16887209">
                <a:off x="1040334" y="1119967"/>
                <a:ext cx="366255" cy="17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6" name="Shape"/>
              <p:cNvSpPr/>
              <p:nvPr/>
            </p:nvSpPr>
            <p:spPr>
              <a:xfrm rot="362236">
                <a:off x="479320" y="693447"/>
                <a:ext cx="528329" cy="15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47" name="Shape"/>
              <p:cNvSpPr/>
              <p:nvPr/>
            </p:nvSpPr>
            <p:spPr>
              <a:xfrm rot="1316750">
                <a:off x="918854" y="623851"/>
                <a:ext cx="181884" cy="25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551" name="Group"/>
              <p:cNvGrpSpPr/>
              <p:nvPr/>
            </p:nvGrpSpPr>
            <p:grpSpPr>
              <a:xfrm rot="3840000">
                <a:off x="936560" y="715727"/>
                <a:ext cx="382574" cy="256054"/>
                <a:chOff x="0" y="0"/>
                <a:chExt cx="382573" cy="256052"/>
              </a:xfrm>
            </p:grpSpPr>
            <p:sp>
              <p:nvSpPr>
                <p:cNvPr id="548" name="Shape"/>
                <p:cNvSpPr/>
                <p:nvPr/>
              </p:nvSpPr>
              <p:spPr>
                <a:xfrm>
                  <a:off x="0" y="104854"/>
                  <a:ext cx="382574" cy="151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49" name="Oval"/>
                <p:cNvSpPr/>
                <p:nvPr/>
              </p:nvSpPr>
              <p:spPr>
                <a:xfrm>
                  <a:off x="3" y="0"/>
                  <a:ext cx="382556" cy="22105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50" name="Oval"/>
                <p:cNvSpPr/>
                <p:nvPr/>
              </p:nvSpPr>
              <p:spPr>
                <a:xfrm>
                  <a:off x="45942" y="5148"/>
                  <a:ext cx="290678" cy="167964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553" name="Shape"/>
            <p:cNvSpPr/>
            <p:nvPr/>
          </p:nvSpPr>
          <p:spPr>
            <a:xfrm>
              <a:off x="1541509" y="1539798"/>
              <a:ext cx="978586" cy="705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4" name="Triangle"/>
            <p:cNvSpPr/>
            <p:nvPr/>
          </p:nvSpPr>
          <p:spPr>
            <a:xfrm>
              <a:off x="1983921" y="2019456"/>
              <a:ext cx="246903" cy="14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5" name="Shape"/>
            <p:cNvSpPr/>
            <p:nvPr/>
          </p:nvSpPr>
          <p:spPr>
            <a:xfrm>
              <a:off x="1983921" y="2132536"/>
              <a:ext cx="246903" cy="113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6" name="Shape"/>
            <p:cNvSpPr/>
            <p:nvPr/>
          </p:nvSpPr>
          <p:spPr>
            <a:xfrm>
              <a:off x="1381703" y="2397293"/>
              <a:ext cx="1284758" cy="14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257567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grpSp>
        <p:nvGrpSpPr>
          <p:cNvPr id="569" name="Group"/>
          <p:cNvGrpSpPr/>
          <p:nvPr/>
        </p:nvGrpSpPr>
        <p:grpSpPr>
          <a:xfrm>
            <a:off x="-13408410" y="13226191"/>
            <a:ext cx="40117881" cy="7834232"/>
            <a:chOff x="0" y="0"/>
            <a:chExt cx="40117879" cy="7834231"/>
          </a:xfrm>
        </p:grpSpPr>
        <p:sp>
          <p:nvSpPr>
            <p:cNvPr id="567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8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577" name="Group"/>
          <p:cNvGrpSpPr/>
          <p:nvPr/>
        </p:nvGrpSpPr>
        <p:grpSpPr>
          <a:xfrm>
            <a:off x="-6031097" y="11319370"/>
            <a:ext cx="18161661" cy="2100433"/>
            <a:chOff x="0" y="25"/>
            <a:chExt cx="18161660" cy="2100431"/>
          </a:xfrm>
        </p:grpSpPr>
        <p:sp>
          <p:nvSpPr>
            <p:cNvPr id="570" name="Shape"/>
            <p:cNvSpPr/>
            <p:nvPr/>
          </p:nvSpPr>
          <p:spPr>
            <a:xfrm>
              <a:off x="0" y="25"/>
              <a:ext cx="18161661" cy="2079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1427" y="15750"/>
                  </a:moveTo>
                  <a:cubicBezTo>
                    <a:pt x="2158" y="14583"/>
                    <a:pt x="2912" y="14661"/>
                    <a:pt x="3634" y="13084"/>
                  </a:cubicBezTo>
                  <a:cubicBezTo>
                    <a:pt x="4077" y="12118"/>
                    <a:pt x="4507" y="10593"/>
                    <a:pt x="4937" y="9100"/>
                  </a:cubicBezTo>
                  <a:cubicBezTo>
                    <a:pt x="5773" y="6192"/>
                    <a:pt x="6611" y="3222"/>
                    <a:pt x="7482" y="1756"/>
                  </a:cubicBezTo>
                  <a:cubicBezTo>
                    <a:pt x="7812" y="1200"/>
                    <a:pt x="8146" y="864"/>
                    <a:pt x="8477" y="523"/>
                  </a:cubicBezTo>
                  <a:cubicBezTo>
                    <a:pt x="8811" y="180"/>
                    <a:pt x="9145" y="-169"/>
                    <a:pt x="9480" y="91"/>
                  </a:cubicBezTo>
                  <a:cubicBezTo>
                    <a:pt x="9695" y="257"/>
                    <a:pt x="9908" y="675"/>
                    <a:pt x="10123" y="672"/>
                  </a:cubicBezTo>
                  <a:cubicBezTo>
                    <a:pt x="10338" y="668"/>
                    <a:pt x="10552" y="246"/>
                    <a:pt x="10766" y="434"/>
                  </a:cubicBezTo>
                  <a:cubicBezTo>
                    <a:pt x="11162" y="781"/>
                    <a:pt x="11507" y="3103"/>
                    <a:pt x="11869" y="4789"/>
                  </a:cubicBezTo>
                  <a:cubicBezTo>
                    <a:pt x="12658" y="8466"/>
                    <a:pt x="13527" y="9114"/>
                    <a:pt x="14368" y="10623"/>
                  </a:cubicBezTo>
                  <a:cubicBezTo>
                    <a:pt x="15068" y="11880"/>
                    <a:pt x="15759" y="13754"/>
                    <a:pt x="16467" y="14688"/>
                  </a:cubicBezTo>
                  <a:cubicBezTo>
                    <a:pt x="16965" y="15345"/>
                    <a:pt x="17467" y="15531"/>
                    <a:pt x="17968" y="15642"/>
                  </a:cubicBezTo>
                  <a:cubicBezTo>
                    <a:pt x="18596" y="15780"/>
                    <a:pt x="19222" y="15816"/>
                    <a:pt x="19851" y="16474"/>
                  </a:cubicBezTo>
                  <a:cubicBezTo>
                    <a:pt x="20431" y="17082"/>
                    <a:pt x="21014" y="18195"/>
                    <a:pt x="21600" y="19713"/>
                  </a:cubicBezTo>
                  <a:cubicBezTo>
                    <a:pt x="20417" y="20210"/>
                    <a:pt x="19235" y="20300"/>
                    <a:pt x="18055" y="19988"/>
                  </a:cubicBezTo>
                  <a:cubicBezTo>
                    <a:pt x="17138" y="19746"/>
                    <a:pt x="16223" y="19261"/>
                    <a:pt x="15306" y="19153"/>
                  </a:cubicBezTo>
                  <a:cubicBezTo>
                    <a:pt x="14396" y="19047"/>
                    <a:pt x="13488" y="19263"/>
                    <a:pt x="12580" y="19656"/>
                  </a:cubicBezTo>
                  <a:cubicBezTo>
                    <a:pt x="11704" y="20036"/>
                    <a:pt x="10829" y="20585"/>
                    <a:pt x="9951" y="20724"/>
                  </a:cubicBezTo>
                  <a:cubicBezTo>
                    <a:pt x="8088" y="21020"/>
                    <a:pt x="6273" y="20946"/>
                    <a:pt x="4413" y="21293"/>
                  </a:cubicBezTo>
                  <a:cubicBezTo>
                    <a:pt x="3670" y="21431"/>
                    <a:pt x="2927" y="20959"/>
                    <a:pt x="2186" y="20567"/>
                  </a:cubicBezTo>
                  <a:cubicBezTo>
                    <a:pt x="1456" y="20181"/>
                    <a:pt x="726" y="19876"/>
                    <a:pt x="0" y="19965"/>
                  </a:cubicBezTo>
                  <a:cubicBezTo>
                    <a:pt x="459" y="17989"/>
                    <a:pt x="937" y="16534"/>
                    <a:pt x="1427" y="15750"/>
                  </a:cubicBezTo>
                  <a:close/>
                </a:path>
              </a:pathLst>
            </a:custGeom>
            <a:solidFill>
              <a:srgbClr val="876157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1" name="Shape"/>
            <p:cNvSpPr/>
            <p:nvPr/>
          </p:nvSpPr>
          <p:spPr>
            <a:xfrm>
              <a:off x="2073007" y="672977"/>
              <a:ext cx="3959666" cy="14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6242" y="20927"/>
                  </a:moveTo>
                  <a:cubicBezTo>
                    <a:pt x="16333" y="17281"/>
                    <a:pt x="16676" y="13759"/>
                    <a:pt x="17242" y="10645"/>
                  </a:cubicBezTo>
                  <a:cubicBezTo>
                    <a:pt x="18220" y="5276"/>
                    <a:pt x="19788" y="1446"/>
                    <a:pt x="21600" y="0"/>
                  </a:cubicBezTo>
                  <a:cubicBezTo>
                    <a:pt x="17836" y="3659"/>
                    <a:pt x="14067" y="7276"/>
                    <a:pt x="10296" y="10849"/>
                  </a:cubicBezTo>
                  <a:cubicBezTo>
                    <a:pt x="6867" y="14098"/>
                    <a:pt x="3435" y="17311"/>
                    <a:pt x="0" y="20489"/>
                  </a:cubicBezTo>
                  <a:cubicBezTo>
                    <a:pt x="2727" y="21116"/>
                    <a:pt x="5459" y="21464"/>
                    <a:pt x="8193" y="21533"/>
                  </a:cubicBezTo>
                  <a:cubicBezTo>
                    <a:pt x="10877" y="21600"/>
                    <a:pt x="13561" y="21398"/>
                    <a:pt x="16242" y="20927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2" name="Shape"/>
            <p:cNvSpPr/>
            <p:nvPr/>
          </p:nvSpPr>
          <p:spPr>
            <a:xfrm>
              <a:off x="7273751" y="300394"/>
              <a:ext cx="10869468" cy="16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93" y="2606"/>
                    <a:pt x="5184" y="5313"/>
                    <a:pt x="7772" y="8121"/>
                  </a:cubicBezTo>
                  <a:cubicBezTo>
                    <a:pt x="9136" y="9601"/>
                    <a:pt x="10500" y="11108"/>
                    <a:pt x="11855" y="13055"/>
                  </a:cubicBezTo>
                  <a:cubicBezTo>
                    <a:pt x="12696" y="14264"/>
                    <a:pt x="13537" y="15644"/>
                    <a:pt x="14391" y="15975"/>
                  </a:cubicBezTo>
                  <a:cubicBezTo>
                    <a:pt x="15348" y="16346"/>
                    <a:pt x="16305" y="15393"/>
                    <a:pt x="17263" y="15330"/>
                  </a:cubicBezTo>
                  <a:cubicBezTo>
                    <a:pt x="18717" y="15234"/>
                    <a:pt x="20176" y="17194"/>
                    <a:pt x="21600" y="20946"/>
                  </a:cubicBezTo>
                  <a:cubicBezTo>
                    <a:pt x="18754" y="20488"/>
                    <a:pt x="15914" y="20323"/>
                    <a:pt x="13076" y="20457"/>
                  </a:cubicBezTo>
                  <a:cubicBezTo>
                    <a:pt x="10447" y="20581"/>
                    <a:pt x="7819" y="20963"/>
                    <a:pt x="5189" y="21600"/>
                  </a:cubicBezTo>
                  <a:cubicBezTo>
                    <a:pt x="5754" y="21437"/>
                    <a:pt x="6269" y="20090"/>
                    <a:pt x="6813" y="18449"/>
                  </a:cubicBezTo>
                  <a:cubicBezTo>
                    <a:pt x="7132" y="17486"/>
                    <a:pt x="7465" y="15985"/>
                    <a:pt x="7359" y="13466"/>
                  </a:cubicBezTo>
                  <a:cubicBezTo>
                    <a:pt x="7296" y="11988"/>
                    <a:pt x="7093" y="11421"/>
                    <a:pt x="6901" y="11010"/>
                  </a:cubicBezTo>
                  <a:cubicBezTo>
                    <a:pt x="4634" y="6161"/>
                    <a:pt x="2326" y="2476"/>
                    <a:pt x="0" y="0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3" name="Shape"/>
            <p:cNvSpPr/>
            <p:nvPr/>
          </p:nvSpPr>
          <p:spPr>
            <a:xfrm>
              <a:off x="6249268" y="935117"/>
              <a:ext cx="4119593" cy="108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37" extrusionOk="0">
                  <a:moveTo>
                    <a:pt x="21569" y="9858"/>
                  </a:moveTo>
                  <a:cubicBezTo>
                    <a:pt x="21527" y="7184"/>
                    <a:pt x="20870" y="6191"/>
                    <a:pt x="20264" y="5611"/>
                  </a:cubicBezTo>
                  <a:cubicBezTo>
                    <a:pt x="19286" y="4675"/>
                    <a:pt x="18422" y="3153"/>
                    <a:pt x="17488" y="2178"/>
                  </a:cubicBezTo>
                  <a:cubicBezTo>
                    <a:pt x="16423" y="1067"/>
                    <a:pt x="15249" y="330"/>
                    <a:pt x="14058" y="148"/>
                  </a:cubicBezTo>
                  <a:cubicBezTo>
                    <a:pt x="12683" y="-63"/>
                    <a:pt x="11175" y="-36"/>
                    <a:pt x="9649" y="148"/>
                  </a:cubicBezTo>
                  <a:cubicBezTo>
                    <a:pt x="8089" y="335"/>
                    <a:pt x="6478" y="639"/>
                    <a:pt x="4994" y="3784"/>
                  </a:cubicBezTo>
                  <a:cubicBezTo>
                    <a:pt x="4163" y="5545"/>
                    <a:pt x="3415" y="8005"/>
                    <a:pt x="2694" y="10602"/>
                  </a:cubicBezTo>
                  <a:cubicBezTo>
                    <a:pt x="1756" y="13978"/>
                    <a:pt x="857" y="17625"/>
                    <a:pt x="0" y="21537"/>
                  </a:cubicBezTo>
                  <a:lnTo>
                    <a:pt x="9467" y="21535"/>
                  </a:lnTo>
                  <a:cubicBezTo>
                    <a:pt x="9717" y="20555"/>
                    <a:pt x="9986" y="19681"/>
                    <a:pt x="10272" y="18943"/>
                  </a:cubicBezTo>
                  <a:cubicBezTo>
                    <a:pt x="13002" y="11897"/>
                    <a:pt x="16245" y="17724"/>
                    <a:pt x="19305" y="16416"/>
                  </a:cubicBezTo>
                  <a:cubicBezTo>
                    <a:pt x="19927" y="16151"/>
                    <a:pt x="20499" y="15124"/>
                    <a:pt x="20939" y="14012"/>
                  </a:cubicBezTo>
                  <a:cubicBezTo>
                    <a:pt x="21315" y="13063"/>
                    <a:pt x="21600" y="11803"/>
                    <a:pt x="21569" y="9858"/>
                  </a:cubicBezTo>
                  <a:close/>
                </a:path>
              </a:pathLst>
            </a:custGeom>
            <a:solidFill>
              <a:srgbClr val="A1796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4" name="Shape"/>
            <p:cNvSpPr/>
            <p:nvPr/>
          </p:nvSpPr>
          <p:spPr>
            <a:xfrm>
              <a:off x="6267249" y="1070027"/>
              <a:ext cx="1811318" cy="97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146" extrusionOk="0">
                  <a:moveTo>
                    <a:pt x="20697" y="20630"/>
                  </a:moveTo>
                  <a:cubicBezTo>
                    <a:pt x="21600" y="12689"/>
                    <a:pt x="19820" y="4530"/>
                    <a:pt x="16580" y="1329"/>
                  </a:cubicBezTo>
                  <a:cubicBezTo>
                    <a:pt x="14775" y="-454"/>
                    <a:pt x="12718" y="-373"/>
                    <a:pt x="10814" y="1154"/>
                  </a:cubicBezTo>
                  <a:cubicBezTo>
                    <a:pt x="8880" y="2704"/>
                    <a:pt x="7264" y="5604"/>
                    <a:pt x="5738" y="8586"/>
                  </a:cubicBezTo>
                  <a:cubicBezTo>
                    <a:pt x="3738" y="12492"/>
                    <a:pt x="1822" y="16680"/>
                    <a:pt x="0" y="21146"/>
                  </a:cubicBezTo>
                  <a:lnTo>
                    <a:pt x="20697" y="20630"/>
                  </a:lnTo>
                  <a:close/>
                </a:path>
              </a:pathLst>
            </a:custGeom>
            <a:solidFill>
              <a:srgbClr val="A8867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5" name="Shape"/>
            <p:cNvSpPr/>
            <p:nvPr/>
          </p:nvSpPr>
          <p:spPr>
            <a:xfrm>
              <a:off x="5729874" y="80095"/>
              <a:ext cx="1372116" cy="43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4" extrusionOk="0">
                  <a:moveTo>
                    <a:pt x="0" y="16441"/>
                  </a:moveTo>
                  <a:cubicBezTo>
                    <a:pt x="3521" y="19676"/>
                    <a:pt x="7199" y="20357"/>
                    <a:pt x="10800" y="18442"/>
                  </a:cubicBezTo>
                  <a:cubicBezTo>
                    <a:pt x="14670" y="16385"/>
                    <a:pt x="18359" y="11383"/>
                    <a:pt x="21600" y="3798"/>
                  </a:cubicBezTo>
                  <a:cubicBezTo>
                    <a:pt x="17908" y="-852"/>
                    <a:pt x="13877" y="-1243"/>
                    <a:pt x="10115" y="2684"/>
                  </a:cubicBezTo>
                  <a:cubicBezTo>
                    <a:pt x="8450" y="4422"/>
                    <a:pt x="6875" y="6974"/>
                    <a:pt x="5286" y="9337"/>
                  </a:cubicBezTo>
                  <a:cubicBezTo>
                    <a:pt x="3552" y="11914"/>
                    <a:pt x="1789" y="14284"/>
                    <a:pt x="0" y="16441"/>
                  </a:cubicBezTo>
                  <a:close/>
                </a:path>
              </a:pathLst>
            </a:custGeom>
            <a:solidFill>
              <a:srgbClr val="6B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76" name="Shape"/>
            <p:cNvSpPr/>
            <p:nvPr/>
          </p:nvSpPr>
          <p:spPr>
            <a:xfrm>
              <a:off x="7919263" y="45142"/>
              <a:ext cx="1925109" cy="52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extrusionOk="0">
                  <a:moveTo>
                    <a:pt x="0" y="5048"/>
                  </a:moveTo>
                  <a:cubicBezTo>
                    <a:pt x="2412" y="7901"/>
                    <a:pt x="4844" y="10427"/>
                    <a:pt x="7291" y="12622"/>
                  </a:cubicBezTo>
                  <a:cubicBezTo>
                    <a:pt x="9636" y="14726"/>
                    <a:pt x="11996" y="16524"/>
                    <a:pt x="14367" y="17963"/>
                  </a:cubicBezTo>
                  <a:cubicBezTo>
                    <a:pt x="16769" y="19421"/>
                    <a:pt x="19181" y="20508"/>
                    <a:pt x="21600" y="21224"/>
                  </a:cubicBezTo>
                  <a:cubicBezTo>
                    <a:pt x="20081" y="12691"/>
                    <a:pt x="18043" y="6276"/>
                    <a:pt x="15728" y="2738"/>
                  </a:cubicBezTo>
                  <a:cubicBezTo>
                    <a:pt x="14851" y="1399"/>
                    <a:pt x="13945" y="491"/>
                    <a:pt x="13024" y="32"/>
                  </a:cubicBezTo>
                  <a:cubicBezTo>
                    <a:pt x="13727" y="-376"/>
                    <a:pt x="14178" y="3257"/>
                    <a:pt x="13726" y="5684"/>
                  </a:cubicBezTo>
                  <a:cubicBezTo>
                    <a:pt x="13435" y="7246"/>
                    <a:pt x="12923" y="7033"/>
                    <a:pt x="12461" y="6734"/>
                  </a:cubicBezTo>
                  <a:cubicBezTo>
                    <a:pt x="10384" y="5390"/>
                    <a:pt x="8281" y="5658"/>
                    <a:pt x="6187" y="5683"/>
                  </a:cubicBezTo>
                  <a:cubicBezTo>
                    <a:pt x="4126" y="5708"/>
                    <a:pt x="2063" y="5496"/>
                    <a:pt x="0" y="5048"/>
                  </a:cubicBezTo>
                  <a:close/>
                </a:path>
              </a:pathLst>
            </a:custGeom>
            <a:solidFill>
              <a:srgbClr val="6C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578" name="Shape"/>
          <p:cNvSpPr/>
          <p:nvPr/>
        </p:nvSpPr>
        <p:spPr>
          <a:xfrm>
            <a:off x="4367781" y="12146398"/>
            <a:ext cx="7750573" cy="117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06" name="Group"/>
          <p:cNvGrpSpPr/>
          <p:nvPr/>
        </p:nvGrpSpPr>
        <p:grpSpPr>
          <a:xfrm>
            <a:off x="-437074" y="10815064"/>
            <a:ext cx="4439801" cy="3366472"/>
            <a:chOff x="0" y="-164891"/>
            <a:chExt cx="4439799" cy="3366470"/>
          </a:xfrm>
        </p:grpSpPr>
        <p:sp>
          <p:nvSpPr>
            <p:cNvPr id="579" name="Shape"/>
            <p:cNvSpPr/>
            <p:nvPr/>
          </p:nvSpPr>
          <p:spPr>
            <a:xfrm rot="10800000" flipH="1">
              <a:off x="1381802" y="2386243"/>
              <a:ext cx="1352192" cy="22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0" name="Shape"/>
            <p:cNvSpPr/>
            <p:nvPr/>
          </p:nvSpPr>
          <p:spPr>
            <a:xfrm>
              <a:off x="1670611" y="1525808"/>
              <a:ext cx="838863" cy="7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1" name="Shape"/>
            <p:cNvSpPr/>
            <p:nvPr/>
          </p:nvSpPr>
          <p:spPr>
            <a:xfrm>
              <a:off x="1382196" y="2256922"/>
              <a:ext cx="1284761" cy="21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2" name="Oval"/>
            <p:cNvSpPr/>
            <p:nvPr/>
          </p:nvSpPr>
          <p:spPr>
            <a:xfrm>
              <a:off x="1382178" y="2185571"/>
              <a:ext cx="1284767" cy="140851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3" name="Shape"/>
            <p:cNvSpPr/>
            <p:nvPr/>
          </p:nvSpPr>
          <p:spPr>
            <a:xfrm>
              <a:off x="1513070" y="2198566"/>
              <a:ext cx="1023013" cy="11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4" name="Oval"/>
            <p:cNvSpPr/>
            <p:nvPr/>
          </p:nvSpPr>
          <p:spPr>
            <a:xfrm>
              <a:off x="1513055" y="2145063"/>
              <a:ext cx="1023043" cy="112158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5" name="Oval"/>
            <p:cNvSpPr/>
            <p:nvPr/>
          </p:nvSpPr>
          <p:spPr>
            <a:xfrm>
              <a:off x="1795687" y="1061293"/>
              <a:ext cx="778442" cy="9254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601" name="Group"/>
            <p:cNvGrpSpPr/>
            <p:nvPr/>
          </p:nvGrpSpPr>
          <p:grpSpPr>
            <a:xfrm rot="20820000">
              <a:off x="234618" y="249170"/>
              <a:ext cx="3970563" cy="2538348"/>
              <a:chOff x="-1247772" y="-100336"/>
              <a:chExt cx="3970561" cy="2538346"/>
            </a:xfrm>
          </p:grpSpPr>
          <p:sp>
            <p:nvSpPr>
              <p:cNvPr id="586" name="Rectangle"/>
              <p:cNvSpPr/>
              <p:nvPr/>
            </p:nvSpPr>
            <p:spPr>
              <a:xfrm rot="21600000">
                <a:off x="-1247773" y="-100337"/>
                <a:ext cx="3970562" cy="2538347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7" name="Oval"/>
              <p:cNvSpPr/>
              <p:nvPr/>
            </p:nvSpPr>
            <p:spPr>
              <a:xfrm rot="21600000">
                <a:off x="-1" y="694245"/>
                <a:ext cx="778443" cy="9254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8" name="Oval"/>
              <p:cNvSpPr/>
              <p:nvPr/>
            </p:nvSpPr>
            <p:spPr>
              <a:xfrm rot="21600000">
                <a:off x="37936" y="739348"/>
                <a:ext cx="702569" cy="835284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89" name="Oval"/>
              <p:cNvSpPr/>
              <p:nvPr/>
            </p:nvSpPr>
            <p:spPr>
              <a:xfrm rot="3840000">
                <a:off x="136979" y="786852"/>
                <a:ext cx="1013883" cy="585857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90" name="Shape"/>
              <p:cNvSpPr/>
              <p:nvPr/>
            </p:nvSpPr>
            <p:spPr>
              <a:xfrm rot="3840000">
                <a:off x="-103812" y="757434"/>
                <a:ext cx="1612518" cy="587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91" name="Oval"/>
              <p:cNvSpPr/>
              <p:nvPr/>
            </p:nvSpPr>
            <p:spPr>
              <a:xfrm rot="3840000">
                <a:off x="147082" y="462998"/>
                <a:ext cx="1612489" cy="931751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92" name="Oval"/>
              <p:cNvSpPr/>
              <p:nvPr/>
            </p:nvSpPr>
            <p:spPr>
              <a:xfrm rot="3840000">
                <a:off x="595631" y="948464"/>
                <a:ext cx="290679" cy="167965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593" name="Shape"/>
              <p:cNvSpPr/>
              <p:nvPr/>
            </p:nvSpPr>
            <p:spPr>
              <a:xfrm rot="18723259">
                <a:off x="644968" y="1168875"/>
                <a:ext cx="556956" cy="12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94" name="Shape"/>
              <p:cNvSpPr/>
              <p:nvPr/>
            </p:nvSpPr>
            <p:spPr>
              <a:xfrm rot="16887209">
                <a:off x="1040334" y="1119967"/>
                <a:ext cx="366255" cy="17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95" name="Shape"/>
              <p:cNvSpPr/>
              <p:nvPr/>
            </p:nvSpPr>
            <p:spPr>
              <a:xfrm rot="362236">
                <a:off x="479320" y="693447"/>
                <a:ext cx="528329" cy="15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596" name="Shape"/>
              <p:cNvSpPr/>
              <p:nvPr/>
            </p:nvSpPr>
            <p:spPr>
              <a:xfrm rot="1316750">
                <a:off x="918854" y="623851"/>
                <a:ext cx="181884" cy="25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600" name="Group"/>
              <p:cNvGrpSpPr/>
              <p:nvPr/>
            </p:nvGrpSpPr>
            <p:grpSpPr>
              <a:xfrm rot="3840000">
                <a:off x="936560" y="715727"/>
                <a:ext cx="382574" cy="256054"/>
                <a:chOff x="0" y="0"/>
                <a:chExt cx="382573" cy="256052"/>
              </a:xfrm>
            </p:grpSpPr>
            <p:sp>
              <p:nvSpPr>
                <p:cNvPr id="597" name="Shape"/>
                <p:cNvSpPr/>
                <p:nvPr/>
              </p:nvSpPr>
              <p:spPr>
                <a:xfrm>
                  <a:off x="0" y="104854"/>
                  <a:ext cx="382574" cy="151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98" name="Oval"/>
                <p:cNvSpPr/>
                <p:nvPr/>
              </p:nvSpPr>
              <p:spPr>
                <a:xfrm>
                  <a:off x="3" y="0"/>
                  <a:ext cx="382556" cy="22105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599" name="Oval"/>
                <p:cNvSpPr/>
                <p:nvPr/>
              </p:nvSpPr>
              <p:spPr>
                <a:xfrm>
                  <a:off x="45942" y="5148"/>
                  <a:ext cx="290678" cy="167964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602" name="Shape"/>
            <p:cNvSpPr/>
            <p:nvPr/>
          </p:nvSpPr>
          <p:spPr>
            <a:xfrm>
              <a:off x="1541509" y="1539798"/>
              <a:ext cx="978586" cy="705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3" name="Triangle"/>
            <p:cNvSpPr/>
            <p:nvPr/>
          </p:nvSpPr>
          <p:spPr>
            <a:xfrm>
              <a:off x="1983921" y="2019456"/>
              <a:ext cx="246903" cy="14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4" name="Shape"/>
            <p:cNvSpPr/>
            <p:nvPr/>
          </p:nvSpPr>
          <p:spPr>
            <a:xfrm>
              <a:off x="1983921" y="2132536"/>
              <a:ext cx="246903" cy="113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5" name="Shape"/>
            <p:cNvSpPr/>
            <p:nvPr/>
          </p:nvSpPr>
          <p:spPr>
            <a:xfrm>
              <a:off x="1381703" y="2397293"/>
              <a:ext cx="1284758" cy="14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6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257567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algn="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6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numCol="1" spcCol="38100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618" name="Group"/>
          <p:cNvGrpSpPr/>
          <p:nvPr/>
        </p:nvGrpSpPr>
        <p:grpSpPr>
          <a:xfrm>
            <a:off x="-13408410" y="13226191"/>
            <a:ext cx="40117881" cy="7834232"/>
            <a:chOff x="0" y="0"/>
            <a:chExt cx="40117879" cy="7834231"/>
          </a:xfrm>
        </p:grpSpPr>
        <p:sp>
          <p:nvSpPr>
            <p:cNvPr id="616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17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26" name="Group"/>
          <p:cNvGrpSpPr/>
          <p:nvPr/>
        </p:nvGrpSpPr>
        <p:grpSpPr>
          <a:xfrm>
            <a:off x="-6031097" y="11319370"/>
            <a:ext cx="18161661" cy="2100433"/>
            <a:chOff x="0" y="25"/>
            <a:chExt cx="18161660" cy="2100431"/>
          </a:xfrm>
        </p:grpSpPr>
        <p:sp>
          <p:nvSpPr>
            <p:cNvPr id="619" name="Shape"/>
            <p:cNvSpPr/>
            <p:nvPr/>
          </p:nvSpPr>
          <p:spPr>
            <a:xfrm>
              <a:off x="0" y="25"/>
              <a:ext cx="18161661" cy="2079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1427" y="15750"/>
                  </a:moveTo>
                  <a:cubicBezTo>
                    <a:pt x="2158" y="14583"/>
                    <a:pt x="2912" y="14661"/>
                    <a:pt x="3634" y="13084"/>
                  </a:cubicBezTo>
                  <a:cubicBezTo>
                    <a:pt x="4077" y="12118"/>
                    <a:pt x="4507" y="10593"/>
                    <a:pt x="4937" y="9100"/>
                  </a:cubicBezTo>
                  <a:cubicBezTo>
                    <a:pt x="5773" y="6192"/>
                    <a:pt x="6611" y="3222"/>
                    <a:pt x="7482" y="1756"/>
                  </a:cubicBezTo>
                  <a:cubicBezTo>
                    <a:pt x="7812" y="1200"/>
                    <a:pt x="8146" y="864"/>
                    <a:pt x="8477" y="523"/>
                  </a:cubicBezTo>
                  <a:cubicBezTo>
                    <a:pt x="8811" y="180"/>
                    <a:pt x="9145" y="-169"/>
                    <a:pt x="9480" y="91"/>
                  </a:cubicBezTo>
                  <a:cubicBezTo>
                    <a:pt x="9695" y="257"/>
                    <a:pt x="9908" y="675"/>
                    <a:pt x="10123" y="672"/>
                  </a:cubicBezTo>
                  <a:cubicBezTo>
                    <a:pt x="10338" y="668"/>
                    <a:pt x="10552" y="246"/>
                    <a:pt x="10766" y="434"/>
                  </a:cubicBezTo>
                  <a:cubicBezTo>
                    <a:pt x="11162" y="781"/>
                    <a:pt x="11507" y="3103"/>
                    <a:pt x="11869" y="4789"/>
                  </a:cubicBezTo>
                  <a:cubicBezTo>
                    <a:pt x="12658" y="8466"/>
                    <a:pt x="13527" y="9114"/>
                    <a:pt x="14368" y="10623"/>
                  </a:cubicBezTo>
                  <a:cubicBezTo>
                    <a:pt x="15068" y="11880"/>
                    <a:pt x="15759" y="13754"/>
                    <a:pt x="16467" y="14688"/>
                  </a:cubicBezTo>
                  <a:cubicBezTo>
                    <a:pt x="16965" y="15345"/>
                    <a:pt x="17467" y="15531"/>
                    <a:pt x="17968" y="15642"/>
                  </a:cubicBezTo>
                  <a:cubicBezTo>
                    <a:pt x="18596" y="15780"/>
                    <a:pt x="19222" y="15816"/>
                    <a:pt x="19851" y="16474"/>
                  </a:cubicBezTo>
                  <a:cubicBezTo>
                    <a:pt x="20431" y="17082"/>
                    <a:pt x="21014" y="18195"/>
                    <a:pt x="21600" y="19713"/>
                  </a:cubicBezTo>
                  <a:cubicBezTo>
                    <a:pt x="20417" y="20210"/>
                    <a:pt x="19235" y="20300"/>
                    <a:pt x="18055" y="19988"/>
                  </a:cubicBezTo>
                  <a:cubicBezTo>
                    <a:pt x="17138" y="19746"/>
                    <a:pt x="16223" y="19261"/>
                    <a:pt x="15306" y="19153"/>
                  </a:cubicBezTo>
                  <a:cubicBezTo>
                    <a:pt x="14396" y="19047"/>
                    <a:pt x="13488" y="19263"/>
                    <a:pt x="12580" y="19656"/>
                  </a:cubicBezTo>
                  <a:cubicBezTo>
                    <a:pt x="11704" y="20036"/>
                    <a:pt x="10829" y="20585"/>
                    <a:pt x="9951" y="20724"/>
                  </a:cubicBezTo>
                  <a:cubicBezTo>
                    <a:pt x="8088" y="21020"/>
                    <a:pt x="6273" y="20946"/>
                    <a:pt x="4413" y="21293"/>
                  </a:cubicBezTo>
                  <a:cubicBezTo>
                    <a:pt x="3670" y="21431"/>
                    <a:pt x="2927" y="20959"/>
                    <a:pt x="2186" y="20567"/>
                  </a:cubicBezTo>
                  <a:cubicBezTo>
                    <a:pt x="1456" y="20181"/>
                    <a:pt x="726" y="19876"/>
                    <a:pt x="0" y="19965"/>
                  </a:cubicBezTo>
                  <a:cubicBezTo>
                    <a:pt x="459" y="17989"/>
                    <a:pt x="937" y="16534"/>
                    <a:pt x="1427" y="15750"/>
                  </a:cubicBezTo>
                  <a:close/>
                </a:path>
              </a:pathLst>
            </a:custGeom>
            <a:solidFill>
              <a:srgbClr val="876157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0" name="Shape"/>
            <p:cNvSpPr/>
            <p:nvPr/>
          </p:nvSpPr>
          <p:spPr>
            <a:xfrm>
              <a:off x="2073007" y="672977"/>
              <a:ext cx="3959666" cy="14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6242" y="20927"/>
                  </a:moveTo>
                  <a:cubicBezTo>
                    <a:pt x="16333" y="17281"/>
                    <a:pt x="16676" y="13759"/>
                    <a:pt x="17242" y="10645"/>
                  </a:cubicBezTo>
                  <a:cubicBezTo>
                    <a:pt x="18220" y="5276"/>
                    <a:pt x="19788" y="1446"/>
                    <a:pt x="21600" y="0"/>
                  </a:cubicBezTo>
                  <a:cubicBezTo>
                    <a:pt x="17836" y="3659"/>
                    <a:pt x="14067" y="7276"/>
                    <a:pt x="10296" y="10849"/>
                  </a:cubicBezTo>
                  <a:cubicBezTo>
                    <a:pt x="6867" y="14098"/>
                    <a:pt x="3435" y="17311"/>
                    <a:pt x="0" y="20489"/>
                  </a:cubicBezTo>
                  <a:cubicBezTo>
                    <a:pt x="2727" y="21116"/>
                    <a:pt x="5459" y="21464"/>
                    <a:pt x="8193" y="21533"/>
                  </a:cubicBezTo>
                  <a:cubicBezTo>
                    <a:pt x="10877" y="21600"/>
                    <a:pt x="13561" y="21398"/>
                    <a:pt x="16242" y="20927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1" name="Shape"/>
            <p:cNvSpPr/>
            <p:nvPr/>
          </p:nvSpPr>
          <p:spPr>
            <a:xfrm>
              <a:off x="7273751" y="300394"/>
              <a:ext cx="10869468" cy="16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93" y="2606"/>
                    <a:pt x="5184" y="5313"/>
                    <a:pt x="7772" y="8121"/>
                  </a:cubicBezTo>
                  <a:cubicBezTo>
                    <a:pt x="9136" y="9601"/>
                    <a:pt x="10500" y="11108"/>
                    <a:pt x="11855" y="13055"/>
                  </a:cubicBezTo>
                  <a:cubicBezTo>
                    <a:pt x="12696" y="14264"/>
                    <a:pt x="13537" y="15644"/>
                    <a:pt x="14391" y="15975"/>
                  </a:cubicBezTo>
                  <a:cubicBezTo>
                    <a:pt x="15348" y="16346"/>
                    <a:pt x="16305" y="15393"/>
                    <a:pt x="17263" y="15330"/>
                  </a:cubicBezTo>
                  <a:cubicBezTo>
                    <a:pt x="18717" y="15234"/>
                    <a:pt x="20176" y="17194"/>
                    <a:pt x="21600" y="20946"/>
                  </a:cubicBezTo>
                  <a:cubicBezTo>
                    <a:pt x="18754" y="20488"/>
                    <a:pt x="15914" y="20323"/>
                    <a:pt x="13076" y="20457"/>
                  </a:cubicBezTo>
                  <a:cubicBezTo>
                    <a:pt x="10447" y="20581"/>
                    <a:pt x="7819" y="20963"/>
                    <a:pt x="5189" y="21600"/>
                  </a:cubicBezTo>
                  <a:cubicBezTo>
                    <a:pt x="5754" y="21437"/>
                    <a:pt x="6269" y="20090"/>
                    <a:pt x="6813" y="18449"/>
                  </a:cubicBezTo>
                  <a:cubicBezTo>
                    <a:pt x="7132" y="17486"/>
                    <a:pt x="7465" y="15985"/>
                    <a:pt x="7359" y="13466"/>
                  </a:cubicBezTo>
                  <a:cubicBezTo>
                    <a:pt x="7296" y="11988"/>
                    <a:pt x="7093" y="11421"/>
                    <a:pt x="6901" y="11010"/>
                  </a:cubicBezTo>
                  <a:cubicBezTo>
                    <a:pt x="4634" y="6161"/>
                    <a:pt x="2326" y="2476"/>
                    <a:pt x="0" y="0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2" name="Shape"/>
            <p:cNvSpPr/>
            <p:nvPr/>
          </p:nvSpPr>
          <p:spPr>
            <a:xfrm>
              <a:off x="6249268" y="935117"/>
              <a:ext cx="4119593" cy="108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37" extrusionOk="0">
                  <a:moveTo>
                    <a:pt x="21569" y="9858"/>
                  </a:moveTo>
                  <a:cubicBezTo>
                    <a:pt x="21527" y="7184"/>
                    <a:pt x="20870" y="6191"/>
                    <a:pt x="20264" y="5611"/>
                  </a:cubicBezTo>
                  <a:cubicBezTo>
                    <a:pt x="19286" y="4675"/>
                    <a:pt x="18422" y="3153"/>
                    <a:pt x="17488" y="2178"/>
                  </a:cubicBezTo>
                  <a:cubicBezTo>
                    <a:pt x="16423" y="1067"/>
                    <a:pt x="15249" y="330"/>
                    <a:pt x="14058" y="148"/>
                  </a:cubicBezTo>
                  <a:cubicBezTo>
                    <a:pt x="12683" y="-63"/>
                    <a:pt x="11175" y="-36"/>
                    <a:pt x="9649" y="148"/>
                  </a:cubicBezTo>
                  <a:cubicBezTo>
                    <a:pt x="8089" y="335"/>
                    <a:pt x="6478" y="639"/>
                    <a:pt x="4994" y="3784"/>
                  </a:cubicBezTo>
                  <a:cubicBezTo>
                    <a:pt x="4163" y="5545"/>
                    <a:pt x="3415" y="8005"/>
                    <a:pt x="2694" y="10602"/>
                  </a:cubicBezTo>
                  <a:cubicBezTo>
                    <a:pt x="1756" y="13978"/>
                    <a:pt x="857" y="17625"/>
                    <a:pt x="0" y="21537"/>
                  </a:cubicBezTo>
                  <a:lnTo>
                    <a:pt x="9467" y="21535"/>
                  </a:lnTo>
                  <a:cubicBezTo>
                    <a:pt x="9717" y="20555"/>
                    <a:pt x="9986" y="19681"/>
                    <a:pt x="10272" y="18943"/>
                  </a:cubicBezTo>
                  <a:cubicBezTo>
                    <a:pt x="13002" y="11897"/>
                    <a:pt x="16245" y="17724"/>
                    <a:pt x="19305" y="16416"/>
                  </a:cubicBezTo>
                  <a:cubicBezTo>
                    <a:pt x="19927" y="16151"/>
                    <a:pt x="20499" y="15124"/>
                    <a:pt x="20939" y="14012"/>
                  </a:cubicBezTo>
                  <a:cubicBezTo>
                    <a:pt x="21315" y="13063"/>
                    <a:pt x="21600" y="11803"/>
                    <a:pt x="21569" y="9858"/>
                  </a:cubicBezTo>
                  <a:close/>
                </a:path>
              </a:pathLst>
            </a:custGeom>
            <a:solidFill>
              <a:srgbClr val="A1796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3" name="Shape"/>
            <p:cNvSpPr/>
            <p:nvPr/>
          </p:nvSpPr>
          <p:spPr>
            <a:xfrm>
              <a:off x="6267249" y="1070027"/>
              <a:ext cx="1811318" cy="97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146" extrusionOk="0">
                  <a:moveTo>
                    <a:pt x="20697" y="20630"/>
                  </a:moveTo>
                  <a:cubicBezTo>
                    <a:pt x="21600" y="12689"/>
                    <a:pt x="19820" y="4530"/>
                    <a:pt x="16580" y="1329"/>
                  </a:cubicBezTo>
                  <a:cubicBezTo>
                    <a:pt x="14775" y="-454"/>
                    <a:pt x="12718" y="-373"/>
                    <a:pt x="10814" y="1154"/>
                  </a:cubicBezTo>
                  <a:cubicBezTo>
                    <a:pt x="8880" y="2704"/>
                    <a:pt x="7264" y="5604"/>
                    <a:pt x="5738" y="8586"/>
                  </a:cubicBezTo>
                  <a:cubicBezTo>
                    <a:pt x="3738" y="12492"/>
                    <a:pt x="1822" y="16680"/>
                    <a:pt x="0" y="21146"/>
                  </a:cubicBezTo>
                  <a:lnTo>
                    <a:pt x="20697" y="20630"/>
                  </a:lnTo>
                  <a:close/>
                </a:path>
              </a:pathLst>
            </a:custGeom>
            <a:solidFill>
              <a:srgbClr val="A8867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4" name="Shape"/>
            <p:cNvSpPr/>
            <p:nvPr/>
          </p:nvSpPr>
          <p:spPr>
            <a:xfrm>
              <a:off x="5729874" y="80095"/>
              <a:ext cx="1372116" cy="43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4" extrusionOk="0">
                  <a:moveTo>
                    <a:pt x="0" y="16441"/>
                  </a:moveTo>
                  <a:cubicBezTo>
                    <a:pt x="3521" y="19676"/>
                    <a:pt x="7199" y="20357"/>
                    <a:pt x="10800" y="18442"/>
                  </a:cubicBezTo>
                  <a:cubicBezTo>
                    <a:pt x="14670" y="16385"/>
                    <a:pt x="18359" y="11383"/>
                    <a:pt x="21600" y="3798"/>
                  </a:cubicBezTo>
                  <a:cubicBezTo>
                    <a:pt x="17908" y="-852"/>
                    <a:pt x="13877" y="-1243"/>
                    <a:pt x="10115" y="2684"/>
                  </a:cubicBezTo>
                  <a:cubicBezTo>
                    <a:pt x="8450" y="4422"/>
                    <a:pt x="6875" y="6974"/>
                    <a:pt x="5286" y="9337"/>
                  </a:cubicBezTo>
                  <a:cubicBezTo>
                    <a:pt x="3552" y="11914"/>
                    <a:pt x="1789" y="14284"/>
                    <a:pt x="0" y="16441"/>
                  </a:cubicBezTo>
                  <a:close/>
                </a:path>
              </a:pathLst>
            </a:custGeom>
            <a:solidFill>
              <a:srgbClr val="6B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5" name="Shape"/>
            <p:cNvSpPr/>
            <p:nvPr/>
          </p:nvSpPr>
          <p:spPr>
            <a:xfrm>
              <a:off x="7919263" y="45142"/>
              <a:ext cx="1925109" cy="52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extrusionOk="0">
                  <a:moveTo>
                    <a:pt x="0" y="5048"/>
                  </a:moveTo>
                  <a:cubicBezTo>
                    <a:pt x="2412" y="7901"/>
                    <a:pt x="4844" y="10427"/>
                    <a:pt x="7291" y="12622"/>
                  </a:cubicBezTo>
                  <a:cubicBezTo>
                    <a:pt x="9636" y="14726"/>
                    <a:pt x="11996" y="16524"/>
                    <a:pt x="14367" y="17963"/>
                  </a:cubicBezTo>
                  <a:cubicBezTo>
                    <a:pt x="16769" y="19421"/>
                    <a:pt x="19181" y="20508"/>
                    <a:pt x="21600" y="21224"/>
                  </a:cubicBezTo>
                  <a:cubicBezTo>
                    <a:pt x="20081" y="12691"/>
                    <a:pt x="18043" y="6276"/>
                    <a:pt x="15728" y="2738"/>
                  </a:cubicBezTo>
                  <a:cubicBezTo>
                    <a:pt x="14851" y="1399"/>
                    <a:pt x="13945" y="491"/>
                    <a:pt x="13024" y="32"/>
                  </a:cubicBezTo>
                  <a:cubicBezTo>
                    <a:pt x="13727" y="-376"/>
                    <a:pt x="14178" y="3257"/>
                    <a:pt x="13726" y="5684"/>
                  </a:cubicBezTo>
                  <a:cubicBezTo>
                    <a:pt x="13435" y="7246"/>
                    <a:pt x="12923" y="7033"/>
                    <a:pt x="12461" y="6734"/>
                  </a:cubicBezTo>
                  <a:cubicBezTo>
                    <a:pt x="10384" y="5390"/>
                    <a:pt x="8281" y="5658"/>
                    <a:pt x="6187" y="5683"/>
                  </a:cubicBezTo>
                  <a:cubicBezTo>
                    <a:pt x="4126" y="5708"/>
                    <a:pt x="2063" y="5496"/>
                    <a:pt x="0" y="5048"/>
                  </a:cubicBezTo>
                  <a:close/>
                </a:path>
              </a:pathLst>
            </a:custGeom>
            <a:solidFill>
              <a:srgbClr val="6C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627" name="Shape"/>
          <p:cNvSpPr/>
          <p:nvPr/>
        </p:nvSpPr>
        <p:spPr>
          <a:xfrm>
            <a:off x="4367781" y="12146398"/>
            <a:ext cx="7750573" cy="117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55" name="Group"/>
          <p:cNvGrpSpPr/>
          <p:nvPr/>
        </p:nvGrpSpPr>
        <p:grpSpPr>
          <a:xfrm>
            <a:off x="-437074" y="10815064"/>
            <a:ext cx="4439801" cy="3366472"/>
            <a:chOff x="0" y="-164891"/>
            <a:chExt cx="4439799" cy="3366470"/>
          </a:xfrm>
        </p:grpSpPr>
        <p:sp>
          <p:nvSpPr>
            <p:cNvPr id="628" name="Shape"/>
            <p:cNvSpPr/>
            <p:nvPr/>
          </p:nvSpPr>
          <p:spPr>
            <a:xfrm rot="10800000" flipH="1">
              <a:off x="1381802" y="2386243"/>
              <a:ext cx="1352192" cy="22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9" name="Shape"/>
            <p:cNvSpPr/>
            <p:nvPr/>
          </p:nvSpPr>
          <p:spPr>
            <a:xfrm>
              <a:off x="1670611" y="1525808"/>
              <a:ext cx="838863" cy="7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0" name="Shape"/>
            <p:cNvSpPr/>
            <p:nvPr/>
          </p:nvSpPr>
          <p:spPr>
            <a:xfrm>
              <a:off x="1382196" y="2256922"/>
              <a:ext cx="1284761" cy="21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1" name="Oval"/>
            <p:cNvSpPr/>
            <p:nvPr/>
          </p:nvSpPr>
          <p:spPr>
            <a:xfrm>
              <a:off x="1382178" y="2185571"/>
              <a:ext cx="1284767" cy="140851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2" name="Shape"/>
            <p:cNvSpPr/>
            <p:nvPr/>
          </p:nvSpPr>
          <p:spPr>
            <a:xfrm>
              <a:off x="1513070" y="2198566"/>
              <a:ext cx="1023013" cy="11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3" name="Oval"/>
            <p:cNvSpPr/>
            <p:nvPr/>
          </p:nvSpPr>
          <p:spPr>
            <a:xfrm>
              <a:off x="1513055" y="2145063"/>
              <a:ext cx="1023043" cy="112158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4" name="Oval"/>
            <p:cNvSpPr/>
            <p:nvPr/>
          </p:nvSpPr>
          <p:spPr>
            <a:xfrm>
              <a:off x="1795687" y="1061293"/>
              <a:ext cx="778442" cy="9254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650" name="Group"/>
            <p:cNvGrpSpPr/>
            <p:nvPr/>
          </p:nvGrpSpPr>
          <p:grpSpPr>
            <a:xfrm rot="20820000">
              <a:off x="234618" y="249170"/>
              <a:ext cx="3970563" cy="2538348"/>
              <a:chOff x="-1247772" y="-100336"/>
              <a:chExt cx="3970561" cy="2538346"/>
            </a:xfrm>
          </p:grpSpPr>
          <p:sp>
            <p:nvSpPr>
              <p:cNvPr id="635" name="Rectangle"/>
              <p:cNvSpPr/>
              <p:nvPr/>
            </p:nvSpPr>
            <p:spPr>
              <a:xfrm rot="21600000">
                <a:off x="-1247773" y="-100337"/>
                <a:ext cx="3970562" cy="2538347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36" name="Oval"/>
              <p:cNvSpPr/>
              <p:nvPr/>
            </p:nvSpPr>
            <p:spPr>
              <a:xfrm rot="21600000">
                <a:off x="-1" y="694245"/>
                <a:ext cx="778443" cy="9254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37" name="Oval"/>
              <p:cNvSpPr/>
              <p:nvPr/>
            </p:nvSpPr>
            <p:spPr>
              <a:xfrm rot="21600000">
                <a:off x="37936" y="739348"/>
                <a:ext cx="702569" cy="835284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38" name="Oval"/>
              <p:cNvSpPr/>
              <p:nvPr/>
            </p:nvSpPr>
            <p:spPr>
              <a:xfrm rot="3840000">
                <a:off x="136979" y="786852"/>
                <a:ext cx="1013883" cy="585857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39" name="Shape"/>
              <p:cNvSpPr/>
              <p:nvPr/>
            </p:nvSpPr>
            <p:spPr>
              <a:xfrm rot="3840000">
                <a:off x="-103812" y="757434"/>
                <a:ext cx="1612518" cy="587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40" name="Oval"/>
              <p:cNvSpPr/>
              <p:nvPr/>
            </p:nvSpPr>
            <p:spPr>
              <a:xfrm rot="3840000">
                <a:off x="147082" y="462998"/>
                <a:ext cx="1612489" cy="931751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41" name="Oval"/>
              <p:cNvSpPr/>
              <p:nvPr/>
            </p:nvSpPr>
            <p:spPr>
              <a:xfrm rot="3840000">
                <a:off x="595631" y="948464"/>
                <a:ext cx="290679" cy="167965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42" name="Shape"/>
              <p:cNvSpPr/>
              <p:nvPr/>
            </p:nvSpPr>
            <p:spPr>
              <a:xfrm rot="18723259">
                <a:off x="644968" y="1168875"/>
                <a:ext cx="556956" cy="12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43" name="Shape"/>
              <p:cNvSpPr/>
              <p:nvPr/>
            </p:nvSpPr>
            <p:spPr>
              <a:xfrm rot="16887209">
                <a:off x="1040334" y="1119967"/>
                <a:ext cx="366255" cy="17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44" name="Shape"/>
              <p:cNvSpPr/>
              <p:nvPr/>
            </p:nvSpPr>
            <p:spPr>
              <a:xfrm rot="362236">
                <a:off x="479320" y="693447"/>
                <a:ext cx="528329" cy="15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45" name="Shape"/>
              <p:cNvSpPr/>
              <p:nvPr/>
            </p:nvSpPr>
            <p:spPr>
              <a:xfrm rot="1316750">
                <a:off x="918854" y="623851"/>
                <a:ext cx="181884" cy="25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649" name="Group"/>
              <p:cNvGrpSpPr/>
              <p:nvPr/>
            </p:nvGrpSpPr>
            <p:grpSpPr>
              <a:xfrm rot="3840000">
                <a:off x="936560" y="715727"/>
                <a:ext cx="382574" cy="256054"/>
                <a:chOff x="0" y="0"/>
                <a:chExt cx="382573" cy="256052"/>
              </a:xfrm>
            </p:grpSpPr>
            <p:sp>
              <p:nvSpPr>
                <p:cNvPr id="646" name="Shape"/>
                <p:cNvSpPr/>
                <p:nvPr/>
              </p:nvSpPr>
              <p:spPr>
                <a:xfrm>
                  <a:off x="0" y="104854"/>
                  <a:ext cx="382574" cy="151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7" name="Oval"/>
                <p:cNvSpPr/>
                <p:nvPr/>
              </p:nvSpPr>
              <p:spPr>
                <a:xfrm>
                  <a:off x="3" y="0"/>
                  <a:ext cx="382556" cy="22105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48" name="Oval"/>
                <p:cNvSpPr/>
                <p:nvPr/>
              </p:nvSpPr>
              <p:spPr>
                <a:xfrm>
                  <a:off x="45942" y="5148"/>
                  <a:ext cx="290678" cy="167964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651" name="Shape"/>
            <p:cNvSpPr/>
            <p:nvPr/>
          </p:nvSpPr>
          <p:spPr>
            <a:xfrm>
              <a:off x="1541509" y="1539798"/>
              <a:ext cx="978586" cy="705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2" name="Triangle"/>
            <p:cNvSpPr/>
            <p:nvPr/>
          </p:nvSpPr>
          <p:spPr>
            <a:xfrm>
              <a:off x="1983921" y="2019456"/>
              <a:ext cx="246903" cy="14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3" name="Shape"/>
            <p:cNvSpPr/>
            <p:nvPr/>
          </p:nvSpPr>
          <p:spPr>
            <a:xfrm>
              <a:off x="1983921" y="2132536"/>
              <a:ext cx="246903" cy="113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4" name="Shape"/>
            <p:cNvSpPr/>
            <p:nvPr/>
          </p:nvSpPr>
          <p:spPr>
            <a:xfrm>
              <a:off x="1381703" y="2397293"/>
              <a:ext cx="1284758" cy="14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6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275246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64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65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grpSp>
        <p:nvGrpSpPr>
          <p:cNvPr id="668" name="Group"/>
          <p:cNvGrpSpPr/>
          <p:nvPr/>
        </p:nvGrpSpPr>
        <p:grpSpPr>
          <a:xfrm>
            <a:off x="-13408410" y="13226191"/>
            <a:ext cx="40117881" cy="7834232"/>
            <a:chOff x="0" y="0"/>
            <a:chExt cx="40117879" cy="7834231"/>
          </a:xfrm>
        </p:grpSpPr>
        <p:sp>
          <p:nvSpPr>
            <p:cNvPr id="666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67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96" name="Group"/>
          <p:cNvGrpSpPr/>
          <p:nvPr/>
        </p:nvGrpSpPr>
        <p:grpSpPr>
          <a:xfrm>
            <a:off x="-878493" y="11655087"/>
            <a:ext cx="3215523" cy="2438165"/>
            <a:chOff x="0" y="-119422"/>
            <a:chExt cx="3215521" cy="2438163"/>
          </a:xfrm>
        </p:grpSpPr>
        <p:sp>
          <p:nvSpPr>
            <p:cNvPr id="669" name="Shape"/>
            <p:cNvSpPr/>
            <p:nvPr/>
          </p:nvSpPr>
          <p:spPr>
            <a:xfrm rot="10800000" flipH="1">
              <a:off x="1000769" y="1728235"/>
              <a:ext cx="979324" cy="164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0" name="Shape"/>
            <p:cNvSpPr/>
            <p:nvPr/>
          </p:nvSpPr>
          <p:spPr>
            <a:xfrm>
              <a:off x="1209938" y="1105065"/>
              <a:ext cx="607547" cy="518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1" name="Shape"/>
            <p:cNvSpPr/>
            <p:nvPr/>
          </p:nvSpPr>
          <p:spPr>
            <a:xfrm>
              <a:off x="1001054" y="1634574"/>
              <a:ext cx="930488" cy="152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2" name="Oval"/>
            <p:cNvSpPr/>
            <p:nvPr/>
          </p:nvSpPr>
          <p:spPr>
            <a:xfrm>
              <a:off x="1001041" y="1582898"/>
              <a:ext cx="930492" cy="102012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3" name="Shape"/>
            <p:cNvSpPr/>
            <p:nvPr/>
          </p:nvSpPr>
          <p:spPr>
            <a:xfrm>
              <a:off x="1095840" y="1592309"/>
              <a:ext cx="740916" cy="81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4" name="Oval"/>
            <p:cNvSpPr/>
            <p:nvPr/>
          </p:nvSpPr>
          <p:spPr>
            <a:xfrm>
              <a:off x="1095829" y="1553560"/>
              <a:ext cx="740938" cy="81230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75" name="Oval"/>
            <p:cNvSpPr/>
            <p:nvPr/>
          </p:nvSpPr>
          <p:spPr>
            <a:xfrm>
              <a:off x="1300525" y="768641"/>
              <a:ext cx="563786" cy="670286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691" name="Group"/>
            <p:cNvGrpSpPr/>
            <p:nvPr/>
          </p:nvGrpSpPr>
          <p:grpSpPr>
            <a:xfrm rot="20820000">
              <a:off x="169922" y="180461"/>
              <a:ext cx="2875677" cy="1838397"/>
              <a:chOff x="-903698" y="-72668"/>
              <a:chExt cx="2875676" cy="1838395"/>
            </a:xfrm>
          </p:grpSpPr>
          <p:sp>
            <p:nvSpPr>
              <p:cNvPr id="676" name="Rectangle"/>
              <p:cNvSpPr/>
              <p:nvPr/>
            </p:nvSpPr>
            <p:spPr>
              <a:xfrm rot="21600000">
                <a:off x="-903699" y="-72669"/>
                <a:ext cx="2875677" cy="1838396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7" name="Oval"/>
              <p:cNvSpPr/>
              <p:nvPr/>
            </p:nvSpPr>
            <p:spPr>
              <a:xfrm rot="21600000">
                <a:off x="-1" y="502806"/>
                <a:ext cx="563787" cy="670286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8" name="Oval"/>
              <p:cNvSpPr/>
              <p:nvPr/>
            </p:nvSpPr>
            <p:spPr>
              <a:xfrm rot="21600000">
                <a:off x="27475" y="535472"/>
                <a:ext cx="508836" cy="604954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79" name="Oval"/>
              <p:cNvSpPr/>
              <p:nvPr/>
            </p:nvSpPr>
            <p:spPr>
              <a:xfrm rot="3840000">
                <a:off x="99207" y="569877"/>
                <a:ext cx="734304" cy="424307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0" name="Shape"/>
              <p:cNvSpPr/>
              <p:nvPr/>
            </p:nvSpPr>
            <p:spPr>
              <a:xfrm rot="3840000">
                <a:off x="-75186" y="548571"/>
                <a:ext cx="1167865" cy="425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1" name="Oval"/>
              <p:cNvSpPr/>
              <p:nvPr/>
            </p:nvSpPr>
            <p:spPr>
              <a:xfrm rot="3840000">
                <a:off x="106524" y="335325"/>
                <a:ext cx="1167844" cy="674821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2" name="Oval"/>
              <p:cNvSpPr/>
              <p:nvPr/>
            </p:nvSpPr>
            <p:spPr>
              <a:xfrm rot="3840000">
                <a:off x="431385" y="686924"/>
                <a:ext cx="210524" cy="121649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683" name="Shape"/>
              <p:cNvSpPr/>
              <p:nvPr/>
            </p:nvSpPr>
            <p:spPr>
              <a:xfrm rot="18723259">
                <a:off x="467117" y="846557"/>
                <a:ext cx="403376" cy="9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4" name="Shape"/>
              <p:cNvSpPr/>
              <p:nvPr/>
            </p:nvSpPr>
            <p:spPr>
              <a:xfrm rot="16887209">
                <a:off x="753461" y="811135"/>
                <a:ext cx="265260" cy="12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5" name="Shape"/>
              <p:cNvSpPr/>
              <p:nvPr/>
            </p:nvSpPr>
            <p:spPr>
              <a:xfrm rot="362236">
                <a:off x="347147" y="502228"/>
                <a:ext cx="382642" cy="1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686" name="Shape"/>
              <p:cNvSpPr/>
              <p:nvPr/>
            </p:nvSpPr>
            <p:spPr>
              <a:xfrm rot="1316750">
                <a:off x="665479" y="451824"/>
                <a:ext cx="131730" cy="18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690" name="Group"/>
              <p:cNvGrpSpPr/>
              <p:nvPr/>
            </p:nvGrpSpPr>
            <p:grpSpPr>
              <a:xfrm rot="3840000">
                <a:off x="678303" y="518365"/>
                <a:ext cx="277079" cy="185447"/>
                <a:chOff x="0" y="0"/>
                <a:chExt cx="277078" cy="185446"/>
              </a:xfrm>
            </p:grpSpPr>
            <p:sp>
              <p:nvSpPr>
                <p:cNvPr id="687" name="Shape"/>
                <p:cNvSpPr/>
                <p:nvPr/>
              </p:nvSpPr>
              <p:spPr>
                <a:xfrm>
                  <a:off x="0" y="75940"/>
                  <a:ext cx="277079" cy="1095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8" name="Oval"/>
                <p:cNvSpPr/>
                <p:nvPr/>
              </p:nvSpPr>
              <p:spPr>
                <a:xfrm>
                  <a:off x="2" y="0"/>
                  <a:ext cx="277066" cy="160098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689" name="Oval"/>
                <p:cNvSpPr/>
                <p:nvPr/>
              </p:nvSpPr>
              <p:spPr>
                <a:xfrm>
                  <a:off x="33273" y="3728"/>
                  <a:ext cx="210524" cy="121648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692" name="Shape"/>
            <p:cNvSpPr/>
            <p:nvPr/>
          </p:nvSpPr>
          <p:spPr>
            <a:xfrm>
              <a:off x="1116437" y="1115197"/>
              <a:ext cx="708740" cy="511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3" name="Triangle"/>
            <p:cNvSpPr/>
            <p:nvPr/>
          </p:nvSpPr>
          <p:spPr>
            <a:xfrm>
              <a:off x="1436853" y="1462589"/>
              <a:ext cx="178820" cy="104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4" name="Shape"/>
            <p:cNvSpPr/>
            <p:nvPr/>
          </p:nvSpPr>
          <p:spPr>
            <a:xfrm>
              <a:off x="1436853" y="1544488"/>
              <a:ext cx="178820" cy="81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95" name="Shape"/>
            <p:cNvSpPr/>
            <p:nvPr/>
          </p:nvSpPr>
          <p:spPr>
            <a:xfrm>
              <a:off x="1000697" y="1736238"/>
              <a:ext cx="930485" cy="101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6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239910"/>
            <a:ext cx="368504" cy="374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7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"/>
          <p:cNvSpPr/>
          <p:nvPr/>
        </p:nvSpPr>
        <p:spPr>
          <a:xfrm>
            <a:off x="24084389" y="3990014"/>
            <a:ext cx="5796097" cy="2467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181" y="0"/>
                </a:moveTo>
                <a:cubicBezTo>
                  <a:pt x="941" y="2703"/>
                  <a:pt x="1982" y="4894"/>
                  <a:pt x="3203" y="6363"/>
                </a:cubicBezTo>
                <a:cubicBezTo>
                  <a:pt x="5660" y="9315"/>
                  <a:pt x="8497" y="9050"/>
                  <a:pt x="11180" y="10064"/>
                </a:cubicBezTo>
                <a:cubicBezTo>
                  <a:pt x="14979" y="11499"/>
                  <a:pt x="18532" y="15494"/>
                  <a:pt x="21409" y="21600"/>
                </a:cubicBezTo>
                <a:cubicBezTo>
                  <a:pt x="18484" y="19567"/>
                  <a:pt x="15486" y="18262"/>
                  <a:pt x="12463" y="17693"/>
                </a:cubicBezTo>
                <a:cubicBezTo>
                  <a:pt x="9893" y="17210"/>
                  <a:pt x="7274" y="17256"/>
                  <a:pt x="4781" y="15505"/>
                </a:cubicBezTo>
                <a:cubicBezTo>
                  <a:pt x="3180" y="14380"/>
                  <a:pt x="1647" y="12464"/>
                  <a:pt x="747" y="9133"/>
                </a:cubicBezTo>
                <a:cubicBezTo>
                  <a:pt x="15" y="6422"/>
                  <a:pt x="-191" y="3096"/>
                  <a:pt x="181" y="0"/>
                </a:cubicBezTo>
                <a:close/>
              </a:path>
            </a:pathLst>
          </a:custGeom>
          <a:solidFill>
            <a:srgbClr val="8F8AA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63" name="EN_FundedbytheEU_RGB_POS.png" descr="EN_FundedbytheEU_RGB_P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8" y="11747127"/>
            <a:ext cx="8454679" cy="1883601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257567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"/>
          <p:cNvSpPr/>
          <p:nvPr/>
        </p:nvSpPr>
        <p:spPr>
          <a:xfrm>
            <a:off x="24084389" y="3990014"/>
            <a:ext cx="5796097" cy="2467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181" y="0"/>
                </a:moveTo>
                <a:cubicBezTo>
                  <a:pt x="941" y="2703"/>
                  <a:pt x="1982" y="4894"/>
                  <a:pt x="3203" y="6363"/>
                </a:cubicBezTo>
                <a:cubicBezTo>
                  <a:pt x="5660" y="9315"/>
                  <a:pt x="8497" y="9050"/>
                  <a:pt x="11180" y="10064"/>
                </a:cubicBezTo>
                <a:cubicBezTo>
                  <a:pt x="14979" y="11499"/>
                  <a:pt x="18532" y="15494"/>
                  <a:pt x="21409" y="21600"/>
                </a:cubicBezTo>
                <a:cubicBezTo>
                  <a:pt x="18484" y="19567"/>
                  <a:pt x="15486" y="18262"/>
                  <a:pt x="12463" y="17693"/>
                </a:cubicBezTo>
                <a:cubicBezTo>
                  <a:pt x="9893" y="17210"/>
                  <a:pt x="7274" y="17256"/>
                  <a:pt x="4781" y="15505"/>
                </a:cubicBezTo>
                <a:cubicBezTo>
                  <a:pt x="3180" y="14380"/>
                  <a:pt x="1647" y="12464"/>
                  <a:pt x="747" y="9133"/>
                </a:cubicBezTo>
                <a:cubicBezTo>
                  <a:pt x="15" y="6422"/>
                  <a:pt x="-191" y="3096"/>
                  <a:pt x="181" y="0"/>
                </a:cubicBezTo>
                <a:close/>
              </a:path>
            </a:pathLst>
          </a:custGeom>
          <a:solidFill>
            <a:srgbClr val="8F8AA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72" name="EN_FundedbytheEU_RGB_Monochrome.png" descr="EN_FundedbytheEU_RGB_Monochrom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" y="-1078"/>
            <a:ext cx="8671306" cy="1933965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"/>
          <p:cNvSpPr/>
          <p:nvPr/>
        </p:nvSpPr>
        <p:spPr>
          <a:xfrm>
            <a:off x="24084389" y="3990014"/>
            <a:ext cx="5796097" cy="2467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181" y="0"/>
                </a:moveTo>
                <a:cubicBezTo>
                  <a:pt x="941" y="2703"/>
                  <a:pt x="1982" y="4894"/>
                  <a:pt x="3203" y="6363"/>
                </a:cubicBezTo>
                <a:cubicBezTo>
                  <a:pt x="5660" y="9315"/>
                  <a:pt x="8497" y="9050"/>
                  <a:pt x="11180" y="10064"/>
                </a:cubicBezTo>
                <a:cubicBezTo>
                  <a:pt x="14979" y="11499"/>
                  <a:pt x="18532" y="15494"/>
                  <a:pt x="21409" y="21600"/>
                </a:cubicBezTo>
                <a:cubicBezTo>
                  <a:pt x="18484" y="19567"/>
                  <a:pt x="15486" y="18262"/>
                  <a:pt x="12463" y="17693"/>
                </a:cubicBezTo>
                <a:cubicBezTo>
                  <a:pt x="9893" y="17210"/>
                  <a:pt x="7274" y="17256"/>
                  <a:pt x="4781" y="15505"/>
                </a:cubicBezTo>
                <a:cubicBezTo>
                  <a:pt x="3180" y="14380"/>
                  <a:pt x="1647" y="12464"/>
                  <a:pt x="747" y="9133"/>
                </a:cubicBezTo>
                <a:cubicBezTo>
                  <a:pt x="15" y="6422"/>
                  <a:pt x="-191" y="3096"/>
                  <a:pt x="181" y="0"/>
                </a:cubicBezTo>
                <a:close/>
              </a:path>
            </a:pathLst>
          </a:custGeom>
          <a:solidFill>
            <a:srgbClr val="8F8AA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81" name="EN_FundedbytheEU_RGB_WHITE Outline.png" descr="EN_FundedbytheEU_RGB_WHITE Out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92" y="109458"/>
            <a:ext cx="8457554" cy="1884241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"/>
          <p:cNvSpPr/>
          <p:nvPr/>
        </p:nvSpPr>
        <p:spPr>
          <a:xfrm>
            <a:off x="24084389" y="3990014"/>
            <a:ext cx="5796097" cy="2467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181" y="0"/>
                </a:moveTo>
                <a:cubicBezTo>
                  <a:pt x="941" y="2703"/>
                  <a:pt x="1982" y="4894"/>
                  <a:pt x="3203" y="6363"/>
                </a:cubicBezTo>
                <a:cubicBezTo>
                  <a:pt x="5660" y="9315"/>
                  <a:pt x="8497" y="9050"/>
                  <a:pt x="11180" y="10064"/>
                </a:cubicBezTo>
                <a:cubicBezTo>
                  <a:pt x="14979" y="11499"/>
                  <a:pt x="18532" y="15494"/>
                  <a:pt x="21409" y="21600"/>
                </a:cubicBezTo>
                <a:cubicBezTo>
                  <a:pt x="18484" y="19567"/>
                  <a:pt x="15486" y="18262"/>
                  <a:pt x="12463" y="17693"/>
                </a:cubicBezTo>
                <a:cubicBezTo>
                  <a:pt x="9893" y="17210"/>
                  <a:pt x="7274" y="17256"/>
                  <a:pt x="4781" y="15505"/>
                </a:cubicBezTo>
                <a:cubicBezTo>
                  <a:pt x="3180" y="14380"/>
                  <a:pt x="1647" y="12464"/>
                  <a:pt x="747" y="9133"/>
                </a:cubicBezTo>
                <a:cubicBezTo>
                  <a:pt x="15" y="6422"/>
                  <a:pt x="-191" y="3096"/>
                  <a:pt x="181" y="0"/>
                </a:cubicBezTo>
                <a:close/>
              </a:path>
            </a:pathLst>
          </a:custGeom>
          <a:solidFill>
            <a:srgbClr val="8F8AA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90" name="EN_FundedbytheEU_RGB_BLACK Outline.png" descr="EN_FundedbytheEU_RGB_BLACK Outlin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93" y="69727"/>
            <a:ext cx="8312361" cy="1851895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705278" y="2235474"/>
            <a:ext cx="21556924" cy="3298744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99" name="Shape"/>
          <p:cNvSpPr/>
          <p:nvPr/>
        </p:nvSpPr>
        <p:spPr>
          <a:xfrm>
            <a:off x="6308478" y="8636539"/>
            <a:ext cx="17279600" cy="4459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7" extrusionOk="0">
                <a:moveTo>
                  <a:pt x="0" y="14645"/>
                </a:moveTo>
                <a:cubicBezTo>
                  <a:pt x="1012" y="13209"/>
                  <a:pt x="2009" y="11503"/>
                  <a:pt x="2979" y="9514"/>
                </a:cubicBezTo>
                <a:cubicBezTo>
                  <a:pt x="3522" y="8400"/>
                  <a:pt x="4063" y="7183"/>
                  <a:pt x="4664" y="6512"/>
                </a:cubicBezTo>
                <a:cubicBezTo>
                  <a:pt x="4826" y="6332"/>
                  <a:pt x="4991" y="6194"/>
                  <a:pt x="5155" y="6052"/>
                </a:cubicBezTo>
                <a:cubicBezTo>
                  <a:pt x="5669" y="5608"/>
                  <a:pt x="6181" y="5127"/>
                  <a:pt x="6687" y="4595"/>
                </a:cubicBezTo>
                <a:cubicBezTo>
                  <a:pt x="7195" y="4061"/>
                  <a:pt x="7700" y="3470"/>
                  <a:pt x="8165" y="2520"/>
                </a:cubicBezTo>
                <a:cubicBezTo>
                  <a:pt x="8609" y="1612"/>
                  <a:pt x="9020" y="380"/>
                  <a:pt x="9517" y="72"/>
                </a:cubicBezTo>
                <a:cubicBezTo>
                  <a:pt x="9736" y="-63"/>
                  <a:pt x="9959" y="-8"/>
                  <a:pt x="10171" y="235"/>
                </a:cubicBezTo>
                <a:cubicBezTo>
                  <a:pt x="10472" y="579"/>
                  <a:pt x="10732" y="1277"/>
                  <a:pt x="11006" y="1859"/>
                </a:cubicBezTo>
                <a:cubicBezTo>
                  <a:pt x="11743" y="3420"/>
                  <a:pt x="12570" y="4135"/>
                  <a:pt x="13376" y="5012"/>
                </a:cubicBezTo>
                <a:cubicBezTo>
                  <a:pt x="16382" y="8278"/>
                  <a:pt x="19181" y="13903"/>
                  <a:pt x="21600" y="21537"/>
                </a:cubicBezTo>
                <a:lnTo>
                  <a:pt x="0" y="14645"/>
                </a:lnTo>
                <a:close/>
              </a:path>
            </a:pathLst>
          </a:custGeom>
          <a:solidFill>
            <a:srgbClr val="757187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02" name="Group"/>
          <p:cNvGrpSpPr/>
          <p:nvPr/>
        </p:nvGrpSpPr>
        <p:grpSpPr>
          <a:xfrm>
            <a:off x="12256279" y="8635678"/>
            <a:ext cx="4753146" cy="1039262"/>
            <a:chOff x="0" y="-2"/>
            <a:chExt cx="4753145" cy="1039261"/>
          </a:xfrm>
        </p:grpSpPr>
        <p:sp>
          <p:nvSpPr>
            <p:cNvPr id="100" name="Shape"/>
            <p:cNvSpPr/>
            <p:nvPr/>
          </p:nvSpPr>
          <p:spPr>
            <a:xfrm>
              <a:off x="0" y="-3"/>
              <a:ext cx="4753146" cy="103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0" extrusionOk="0">
                  <a:moveTo>
                    <a:pt x="0" y="15389"/>
                  </a:moveTo>
                  <a:cubicBezTo>
                    <a:pt x="918" y="14208"/>
                    <a:pt x="1808" y="12614"/>
                    <a:pt x="2655" y="10631"/>
                  </a:cubicBezTo>
                  <a:cubicBezTo>
                    <a:pt x="4273" y="6844"/>
                    <a:pt x="5763" y="1619"/>
                    <a:pt x="7569" y="308"/>
                  </a:cubicBezTo>
                  <a:cubicBezTo>
                    <a:pt x="8364" y="-269"/>
                    <a:pt x="9177" y="-34"/>
                    <a:pt x="9948" y="995"/>
                  </a:cubicBezTo>
                  <a:cubicBezTo>
                    <a:pt x="11039" y="2450"/>
                    <a:pt x="11987" y="5401"/>
                    <a:pt x="12984" y="7842"/>
                  </a:cubicBezTo>
                  <a:cubicBezTo>
                    <a:pt x="14323" y="11120"/>
                    <a:pt x="15748" y="13470"/>
                    <a:pt x="17196" y="15575"/>
                  </a:cubicBezTo>
                  <a:cubicBezTo>
                    <a:pt x="18644" y="17682"/>
                    <a:pt x="20118" y="19548"/>
                    <a:pt x="21600" y="21143"/>
                  </a:cubicBezTo>
                  <a:cubicBezTo>
                    <a:pt x="20303" y="21331"/>
                    <a:pt x="19036" y="20511"/>
                    <a:pt x="17808" y="18631"/>
                  </a:cubicBezTo>
                  <a:cubicBezTo>
                    <a:pt x="16450" y="16552"/>
                    <a:pt x="14991" y="15206"/>
                    <a:pt x="13875" y="13811"/>
                  </a:cubicBezTo>
                  <a:cubicBezTo>
                    <a:pt x="13117" y="12863"/>
                    <a:pt x="12456" y="12607"/>
                    <a:pt x="12125" y="15759"/>
                  </a:cubicBezTo>
                  <a:cubicBezTo>
                    <a:pt x="11991" y="17029"/>
                    <a:pt x="12036" y="18521"/>
                    <a:pt x="12240" y="19584"/>
                  </a:cubicBezTo>
                  <a:cubicBezTo>
                    <a:pt x="11670" y="18778"/>
                    <a:pt x="11130" y="17600"/>
                    <a:pt x="10636" y="16088"/>
                  </a:cubicBezTo>
                  <a:cubicBezTo>
                    <a:pt x="10131" y="14540"/>
                    <a:pt x="9680" y="12659"/>
                    <a:pt x="9300" y="10509"/>
                  </a:cubicBezTo>
                  <a:cubicBezTo>
                    <a:pt x="8892" y="10462"/>
                    <a:pt x="8484" y="10582"/>
                    <a:pt x="8081" y="10868"/>
                  </a:cubicBezTo>
                  <a:cubicBezTo>
                    <a:pt x="7186" y="11505"/>
                    <a:pt x="6328" y="12950"/>
                    <a:pt x="5560" y="15115"/>
                  </a:cubicBezTo>
                  <a:cubicBezTo>
                    <a:pt x="5534" y="14855"/>
                    <a:pt x="5503" y="14608"/>
                    <a:pt x="5467" y="14375"/>
                  </a:cubicBezTo>
                  <a:cubicBezTo>
                    <a:pt x="5373" y="13780"/>
                    <a:pt x="5250" y="13300"/>
                    <a:pt x="5111" y="12938"/>
                  </a:cubicBezTo>
                  <a:cubicBezTo>
                    <a:pt x="4294" y="10810"/>
                    <a:pt x="3361" y="12799"/>
                    <a:pt x="2502" y="14013"/>
                  </a:cubicBezTo>
                  <a:cubicBezTo>
                    <a:pt x="1701" y="15147"/>
                    <a:pt x="854" y="15626"/>
                    <a:pt x="0" y="1538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1" name="Shape"/>
            <p:cNvSpPr/>
            <p:nvPr/>
          </p:nvSpPr>
          <p:spPr>
            <a:xfrm>
              <a:off x="0" y="221906"/>
              <a:ext cx="2695169" cy="741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4" y="190"/>
                  </a:moveTo>
                  <a:cubicBezTo>
                    <a:pt x="16233" y="6629"/>
                    <a:pt x="17816" y="11480"/>
                    <a:pt x="19717" y="13683"/>
                  </a:cubicBezTo>
                  <a:cubicBezTo>
                    <a:pt x="20010" y="14023"/>
                    <a:pt x="20315" y="14310"/>
                    <a:pt x="20616" y="14487"/>
                  </a:cubicBezTo>
                  <a:cubicBezTo>
                    <a:pt x="20942" y="14679"/>
                    <a:pt x="21268" y="14763"/>
                    <a:pt x="21600" y="14735"/>
                  </a:cubicBezTo>
                  <a:cubicBezTo>
                    <a:pt x="21335" y="15750"/>
                    <a:pt x="21198" y="17120"/>
                    <a:pt x="21222" y="18517"/>
                  </a:cubicBezTo>
                  <a:cubicBezTo>
                    <a:pt x="21242" y="19667"/>
                    <a:pt x="21371" y="20756"/>
                    <a:pt x="21586" y="21600"/>
                  </a:cubicBezTo>
                  <a:cubicBezTo>
                    <a:pt x="20581" y="20446"/>
                    <a:pt x="19628" y="18760"/>
                    <a:pt x="18758" y="16598"/>
                  </a:cubicBezTo>
                  <a:cubicBezTo>
                    <a:pt x="17867" y="14383"/>
                    <a:pt x="17072" y="11692"/>
                    <a:pt x="16401" y="8617"/>
                  </a:cubicBezTo>
                  <a:moveTo>
                    <a:pt x="10483" y="9065"/>
                  </a:moveTo>
                  <a:cubicBezTo>
                    <a:pt x="10432" y="11313"/>
                    <a:pt x="10196" y="13452"/>
                    <a:pt x="9805" y="15205"/>
                  </a:cubicBezTo>
                  <a:cubicBezTo>
                    <a:pt x="9760" y="14834"/>
                    <a:pt x="9705" y="14480"/>
                    <a:pt x="9641" y="14148"/>
                  </a:cubicBezTo>
                  <a:cubicBezTo>
                    <a:pt x="9476" y="13296"/>
                    <a:pt x="9260" y="12612"/>
                    <a:pt x="9014" y="12091"/>
                  </a:cubicBezTo>
                  <a:cubicBezTo>
                    <a:pt x="7575" y="9039"/>
                    <a:pt x="5928" y="11892"/>
                    <a:pt x="4413" y="13630"/>
                  </a:cubicBezTo>
                  <a:cubicBezTo>
                    <a:pt x="3000" y="15251"/>
                    <a:pt x="1507" y="15937"/>
                    <a:pt x="0" y="15598"/>
                  </a:cubicBezTo>
                  <a:cubicBezTo>
                    <a:pt x="1635" y="14409"/>
                    <a:pt x="3244" y="12773"/>
                    <a:pt x="4812" y="10704"/>
                  </a:cubicBezTo>
                  <a:cubicBezTo>
                    <a:pt x="5905" y="9260"/>
                    <a:pt x="6977" y="7609"/>
                    <a:pt x="8027" y="5786"/>
                  </a:cubicBezTo>
                  <a:cubicBezTo>
                    <a:pt x="9047" y="4015"/>
                    <a:pt x="10044" y="2085"/>
                    <a:pt x="11018" y="0"/>
                  </a:cubicBezTo>
                  <a:cubicBezTo>
                    <a:pt x="10724" y="1648"/>
                    <a:pt x="10549" y="3538"/>
                    <a:pt x="10509" y="5496"/>
                  </a:cubicBezTo>
                  <a:cubicBezTo>
                    <a:pt x="10484" y="6683"/>
                    <a:pt x="10510" y="7878"/>
                    <a:pt x="10483" y="9065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105" name="Group"/>
          <p:cNvGrpSpPr/>
          <p:nvPr/>
        </p:nvGrpSpPr>
        <p:grpSpPr>
          <a:xfrm>
            <a:off x="-10623985" y="10630646"/>
            <a:ext cx="40117881" cy="7834232"/>
            <a:chOff x="0" y="0"/>
            <a:chExt cx="40117879" cy="7834231"/>
          </a:xfrm>
        </p:grpSpPr>
        <p:sp>
          <p:nvSpPr>
            <p:cNvPr id="103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4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113" name="Group"/>
          <p:cNvGrpSpPr/>
          <p:nvPr/>
        </p:nvGrpSpPr>
        <p:grpSpPr>
          <a:xfrm>
            <a:off x="-3246673" y="8723825"/>
            <a:ext cx="18161662" cy="2100432"/>
            <a:chOff x="0" y="25"/>
            <a:chExt cx="18161660" cy="2100431"/>
          </a:xfrm>
        </p:grpSpPr>
        <p:sp>
          <p:nvSpPr>
            <p:cNvPr id="106" name="Shape"/>
            <p:cNvSpPr/>
            <p:nvPr/>
          </p:nvSpPr>
          <p:spPr>
            <a:xfrm>
              <a:off x="0" y="25"/>
              <a:ext cx="18161661" cy="2079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1427" y="15750"/>
                  </a:moveTo>
                  <a:cubicBezTo>
                    <a:pt x="2158" y="14583"/>
                    <a:pt x="2912" y="14661"/>
                    <a:pt x="3634" y="13084"/>
                  </a:cubicBezTo>
                  <a:cubicBezTo>
                    <a:pt x="4077" y="12118"/>
                    <a:pt x="4507" y="10593"/>
                    <a:pt x="4937" y="9100"/>
                  </a:cubicBezTo>
                  <a:cubicBezTo>
                    <a:pt x="5773" y="6192"/>
                    <a:pt x="6611" y="3222"/>
                    <a:pt x="7482" y="1756"/>
                  </a:cubicBezTo>
                  <a:cubicBezTo>
                    <a:pt x="7812" y="1200"/>
                    <a:pt x="8146" y="864"/>
                    <a:pt x="8477" y="523"/>
                  </a:cubicBezTo>
                  <a:cubicBezTo>
                    <a:pt x="8811" y="180"/>
                    <a:pt x="9145" y="-169"/>
                    <a:pt x="9480" y="91"/>
                  </a:cubicBezTo>
                  <a:cubicBezTo>
                    <a:pt x="9695" y="257"/>
                    <a:pt x="9908" y="675"/>
                    <a:pt x="10123" y="672"/>
                  </a:cubicBezTo>
                  <a:cubicBezTo>
                    <a:pt x="10338" y="668"/>
                    <a:pt x="10552" y="246"/>
                    <a:pt x="10766" y="434"/>
                  </a:cubicBezTo>
                  <a:cubicBezTo>
                    <a:pt x="11162" y="781"/>
                    <a:pt x="11507" y="3103"/>
                    <a:pt x="11869" y="4789"/>
                  </a:cubicBezTo>
                  <a:cubicBezTo>
                    <a:pt x="12658" y="8466"/>
                    <a:pt x="13527" y="9114"/>
                    <a:pt x="14368" y="10623"/>
                  </a:cubicBezTo>
                  <a:cubicBezTo>
                    <a:pt x="15068" y="11880"/>
                    <a:pt x="15759" y="13754"/>
                    <a:pt x="16467" y="14688"/>
                  </a:cubicBezTo>
                  <a:cubicBezTo>
                    <a:pt x="16965" y="15345"/>
                    <a:pt x="17467" y="15531"/>
                    <a:pt x="17968" y="15642"/>
                  </a:cubicBezTo>
                  <a:cubicBezTo>
                    <a:pt x="18596" y="15780"/>
                    <a:pt x="19222" y="15816"/>
                    <a:pt x="19851" y="16474"/>
                  </a:cubicBezTo>
                  <a:cubicBezTo>
                    <a:pt x="20431" y="17082"/>
                    <a:pt x="21014" y="18195"/>
                    <a:pt x="21600" y="19713"/>
                  </a:cubicBezTo>
                  <a:cubicBezTo>
                    <a:pt x="20417" y="20210"/>
                    <a:pt x="19235" y="20300"/>
                    <a:pt x="18055" y="19988"/>
                  </a:cubicBezTo>
                  <a:cubicBezTo>
                    <a:pt x="17138" y="19746"/>
                    <a:pt x="16223" y="19261"/>
                    <a:pt x="15306" y="19153"/>
                  </a:cubicBezTo>
                  <a:cubicBezTo>
                    <a:pt x="14396" y="19047"/>
                    <a:pt x="13488" y="19263"/>
                    <a:pt x="12580" y="19656"/>
                  </a:cubicBezTo>
                  <a:cubicBezTo>
                    <a:pt x="11704" y="20036"/>
                    <a:pt x="10829" y="20585"/>
                    <a:pt x="9951" y="20724"/>
                  </a:cubicBezTo>
                  <a:cubicBezTo>
                    <a:pt x="8088" y="21020"/>
                    <a:pt x="6273" y="20946"/>
                    <a:pt x="4413" y="21293"/>
                  </a:cubicBezTo>
                  <a:cubicBezTo>
                    <a:pt x="3670" y="21431"/>
                    <a:pt x="2927" y="20959"/>
                    <a:pt x="2186" y="20567"/>
                  </a:cubicBezTo>
                  <a:cubicBezTo>
                    <a:pt x="1456" y="20181"/>
                    <a:pt x="726" y="19876"/>
                    <a:pt x="0" y="19965"/>
                  </a:cubicBezTo>
                  <a:cubicBezTo>
                    <a:pt x="459" y="17989"/>
                    <a:pt x="937" y="16534"/>
                    <a:pt x="1427" y="15750"/>
                  </a:cubicBezTo>
                  <a:close/>
                </a:path>
              </a:pathLst>
            </a:custGeom>
            <a:solidFill>
              <a:srgbClr val="876157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7" name="Shape"/>
            <p:cNvSpPr/>
            <p:nvPr/>
          </p:nvSpPr>
          <p:spPr>
            <a:xfrm>
              <a:off x="2073007" y="672977"/>
              <a:ext cx="3959666" cy="14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6242" y="20927"/>
                  </a:moveTo>
                  <a:cubicBezTo>
                    <a:pt x="16333" y="17281"/>
                    <a:pt x="16676" y="13759"/>
                    <a:pt x="17242" y="10645"/>
                  </a:cubicBezTo>
                  <a:cubicBezTo>
                    <a:pt x="18220" y="5276"/>
                    <a:pt x="19788" y="1446"/>
                    <a:pt x="21600" y="0"/>
                  </a:cubicBezTo>
                  <a:cubicBezTo>
                    <a:pt x="17836" y="3659"/>
                    <a:pt x="14067" y="7276"/>
                    <a:pt x="10296" y="10849"/>
                  </a:cubicBezTo>
                  <a:cubicBezTo>
                    <a:pt x="6867" y="14098"/>
                    <a:pt x="3435" y="17311"/>
                    <a:pt x="0" y="20489"/>
                  </a:cubicBezTo>
                  <a:cubicBezTo>
                    <a:pt x="2727" y="21116"/>
                    <a:pt x="5459" y="21464"/>
                    <a:pt x="8193" y="21533"/>
                  </a:cubicBezTo>
                  <a:cubicBezTo>
                    <a:pt x="10877" y="21600"/>
                    <a:pt x="13561" y="21398"/>
                    <a:pt x="16242" y="20927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8" name="Shape"/>
            <p:cNvSpPr/>
            <p:nvPr/>
          </p:nvSpPr>
          <p:spPr>
            <a:xfrm>
              <a:off x="7273751" y="300394"/>
              <a:ext cx="10869468" cy="16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93" y="2606"/>
                    <a:pt x="5184" y="5313"/>
                    <a:pt x="7772" y="8121"/>
                  </a:cubicBezTo>
                  <a:cubicBezTo>
                    <a:pt x="9136" y="9601"/>
                    <a:pt x="10500" y="11108"/>
                    <a:pt x="11855" y="13055"/>
                  </a:cubicBezTo>
                  <a:cubicBezTo>
                    <a:pt x="12696" y="14264"/>
                    <a:pt x="13537" y="15644"/>
                    <a:pt x="14391" y="15975"/>
                  </a:cubicBezTo>
                  <a:cubicBezTo>
                    <a:pt x="15348" y="16346"/>
                    <a:pt x="16305" y="15393"/>
                    <a:pt x="17263" y="15330"/>
                  </a:cubicBezTo>
                  <a:cubicBezTo>
                    <a:pt x="18717" y="15234"/>
                    <a:pt x="20176" y="17194"/>
                    <a:pt x="21600" y="20946"/>
                  </a:cubicBezTo>
                  <a:cubicBezTo>
                    <a:pt x="18754" y="20488"/>
                    <a:pt x="15914" y="20323"/>
                    <a:pt x="13076" y="20457"/>
                  </a:cubicBezTo>
                  <a:cubicBezTo>
                    <a:pt x="10447" y="20581"/>
                    <a:pt x="7819" y="20963"/>
                    <a:pt x="5189" y="21600"/>
                  </a:cubicBezTo>
                  <a:cubicBezTo>
                    <a:pt x="5754" y="21437"/>
                    <a:pt x="6269" y="20090"/>
                    <a:pt x="6813" y="18449"/>
                  </a:cubicBezTo>
                  <a:cubicBezTo>
                    <a:pt x="7132" y="17486"/>
                    <a:pt x="7465" y="15985"/>
                    <a:pt x="7359" y="13466"/>
                  </a:cubicBezTo>
                  <a:cubicBezTo>
                    <a:pt x="7296" y="11988"/>
                    <a:pt x="7093" y="11421"/>
                    <a:pt x="6901" y="11010"/>
                  </a:cubicBezTo>
                  <a:cubicBezTo>
                    <a:pt x="4634" y="6161"/>
                    <a:pt x="2326" y="2476"/>
                    <a:pt x="0" y="0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9" name="Shape"/>
            <p:cNvSpPr/>
            <p:nvPr/>
          </p:nvSpPr>
          <p:spPr>
            <a:xfrm>
              <a:off x="6249268" y="935117"/>
              <a:ext cx="4119593" cy="108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37" extrusionOk="0">
                  <a:moveTo>
                    <a:pt x="21569" y="9858"/>
                  </a:moveTo>
                  <a:cubicBezTo>
                    <a:pt x="21527" y="7184"/>
                    <a:pt x="20870" y="6191"/>
                    <a:pt x="20264" y="5611"/>
                  </a:cubicBezTo>
                  <a:cubicBezTo>
                    <a:pt x="19286" y="4675"/>
                    <a:pt x="18422" y="3153"/>
                    <a:pt x="17488" y="2178"/>
                  </a:cubicBezTo>
                  <a:cubicBezTo>
                    <a:pt x="16423" y="1067"/>
                    <a:pt x="15249" y="330"/>
                    <a:pt x="14058" y="148"/>
                  </a:cubicBezTo>
                  <a:cubicBezTo>
                    <a:pt x="12683" y="-63"/>
                    <a:pt x="11175" y="-36"/>
                    <a:pt x="9649" y="148"/>
                  </a:cubicBezTo>
                  <a:cubicBezTo>
                    <a:pt x="8089" y="335"/>
                    <a:pt x="6478" y="639"/>
                    <a:pt x="4994" y="3784"/>
                  </a:cubicBezTo>
                  <a:cubicBezTo>
                    <a:pt x="4163" y="5545"/>
                    <a:pt x="3415" y="8005"/>
                    <a:pt x="2694" y="10602"/>
                  </a:cubicBezTo>
                  <a:cubicBezTo>
                    <a:pt x="1756" y="13978"/>
                    <a:pt x="857" y="17625"/>
                    <a:pt x="0" y="21537"/>
                  </a:cubicBezTo>
                  <a:lnTo>
                    <a:pt x="9467" y="21535"/>
                  </a:lnTo>
                  <a:cubicBezTo>
                    <a:pt x="9717" y="20555"/>
                    <a:pt x="9986" y="19681"/>
                    <a:pt x="10272" y="18943"/>
                  </a:cubicBezTo>
                  <a:cubicBezTo>
                    <a:pt x="13002" y="11897"/>
                    <a:pt x="16245" y="17724"/>
                    <a:pt x="19305" y="16416"/>
                  </a:cubicBezTo>
                  <a:cubicBezTo>
                    <a:pt x="19927" y="16151"/>
                    <a:pt x="20499" y="15124"/>
                    <a:pt x="20939" y="14012"/>
                  </a:cubicBezTo>
                  <a:cubicBezTo>
                    <a:pt x="21315" y="13063"/>
                    <a:pt x="21600" y="11803"/>
                    <a:pt x="21569" y="9858"/>
                  </a:cubicBezTo>
                  <a:close/>
                </a:path>
              </a:pathLst>
            </a:custGeom>
            <a:solidFill>
              <a:srgbClr val="A1796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0" name="Shape"/>
            <p:cNvSpPr/>
            <p:nvPr/>
          </p:nvSpPr>
          <p:spPr>
            <a:xfrm>
              <a:off x="6267249" y="1070027"/>
              <a:ext cx="1811318" cy="97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146" extrusionOk="0">
                  <a:moveTo>
                    <a:pt x="20697" y="20630"/>
                  </a:moveTo>
                  <a:cubicBezTo>
                    <a:pt x="21600" y="12689"/>
                    <a:pt x="19820" y="4530"/>
                    <a:pt x="16580" y="1329"/>
                  </a:cubicBezTo>
                  <a:cubicBezTo>
                    <a:pt x="14775" y="-454"/>
                    <a:pt x="12718" y="-373"/>
                    <a:pt x="10814" y="1154"/>
                  </a:cubicBezTo>
                  <a:cubicBezTo>
                    <a:pt x="8880" y="2704"/>
                    <a:pt x="7264" y="5604"/>
                    <a:pt x="5738" y="8586"/>
                  </a:cubicBezTo>
                  <a:cubicBezTo>
                    <a:pt x="3738" y="12492"/>
                    <a:pt x="1822" y="16680"/>
                    <a:pt x="0" y="21146"/>
                  </a:cubicBezTo>
                  <a:lnTo>
                    <a:pt x="20697" y="20630"/>
                  </a:lnTo>
                  <a:close/>
                </a:path>
              </a:pathLst>
            </a:custGeom>
            <a:solidFill>
              <a:srgbClr val="A8867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1" name="Shape"/>
            <p:cNvSpPr/>
            <p:nvPr/>
          </p:nvSpPr>
          <p:spPr>
            <a:xfrm>
              <a:off x="5729874" y="80095"/>
              <a:ext cx="1372116" cy="43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4" extrusionOk="0">
                  <a:moveTo>
                    <a:pt x="0" y="16441"/>
                  </a:moveTo>
                  <a:cubicBezTo>
                    <a:pt x="3521" y="19676"/>
                    <a:pt x="7199" y="20357"/>
                    <a:pt x="10800" y="18442"/>
                  </a:cubicBezTo>
                  <a:cubicBezTo>
                    <a:pt x="14670" y="16385"/>
                    <a:pt x="18359" y="11383"/>
                    <a:pt x="21600" y="3798"/>
                  </a:cubicBezTo>
                  <a:cubicBezTo>
                    <a:pt x="17908" y="-852"/>
                    <a:pt x="13877" y="-1243"/>
                    <a:pt x="10115" y="2684"/>
                  </a:cubicBezTo>
                  <a:cubicBezTo>
                    <a:pt x="8450" y="4422"/>
                    <a:pt x="6875" y="6974"/>
                    <a:pt x="5286" y="9337"/>
                  </a:cubicBezTo>
                  <a:cubicBezTo>
                    <a:pt x="3552" y="11914"/>
                    <a:pt x="1789" y="14284"/>
                    <a:pt x="0" y="16441"/>
                  </a:cubicBezTo>
                  <a:close/>
                </a:path>
              </a:pathLst>
            </a:custGeom>
            <a:solidFill>
              <a:srgbClr val="6B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2" name="Shape"/>
            <p:cNvSpPr/>
            <p:nvPr/>
          </p:nvSpPr>
          <p:spPr>
            <a:xfrm>
              <a:off x="7919263" y="45142"/>
              <a:ext cx="1925109" cy="52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extrusionOk="0">
                  <a:moveTo>
                    <a:pt x="0" y="5048"/>
                  </a:moveTo>
                  <a:cubicBezTo>
                    <a:pt x="2412" y="7901"/>
                    <a:pt x="4844" y="10427"/>
                    <a:pt x="7291" y="12622"/>
                  </a:cubicBezTo>
                  <a:cubicBezTo>
                    <a:pt x="9636" y="14726"/>
                    <a:pt x="11996" y="16524"/>
                    <a:pt x="14367" y="17963"/>
                  </a:cubicBezTo>
                  <a:cubicBezTo>
                    <a:pt x="16769" y="19421"/>
                    <a:pt x="19181" y="20508"/>
                    <a:pt x="21600" y="21224"/>
                  </a:cubicBezTo>
                  <a:cubicBezTo>
                    <a:pt x="20081" y="12691"/>
                    <a:pt x="18043" y="6276"/>
                    <a:pt x="15728" y="2738"/>
                  </a:cubicBezTo>
                  <a:cubicBezTo>
                    <a:pt x="14851" y="1399"/>
                    <a:pt x="13945" y="491"/>
                    <a:pt x="13024" y="32"/>
                  </a:cubicBezTo>
                  <a:cubicBezTo>
                    <a:pt x="13727" y="-376"/>
                    <a:pt x="14178" y="3257"/>
                    <a:pt x="13726" y="5684"/>
                  </a:cubicBezTo>
                  <a:cubicBezTo>
                    <a:pt x="13435" y="7246"/>
                    <a:pt x="12923" y="7033"/>
                    <a:pt x="12461" y="6734"/>
                  </a:cubicBezTo>
                  <a:cubicBezTo>
                    <a:pt x="10384" y="5390"/>
                    <a:pt x="8281" y="5658"/>
                    <a:pt x="6187" y="5683"/>
                  </a:cubicBezTo>
                  <a:cubicBezTo>
                    <a:pt x="4126" y="5708"/>
                    <a:pt x="2063" y="5496"/>
                    <a:pt x="0" y="5048"/>
                  </a:cubicBezTo>
                  <a:close/>
                </a:path>
              </a:pathLst>
            </a:custGeom>
            <a:solidFill>
              <a:srgbClr val="6C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14" name="Shape"/>
          <p:cNvSpPr/>
          <p:nvPr/>
        </p:nvSpPr>
        <p:spPr>
          <a:xfrm>
            <a:off x="7152206" y="9550852"/>
            <a:ext cx="7750572" cy="117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5" name="Shape"/>
          <p:cNvSpPr/>
          <p:nvPr/>
        </p:nvSpPr>
        <p:spPr>
          <a:xfrm>
            <a:off x="16376153" y="7611904"/>
            <a:ext cx="17279601" cy="4459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7" extrusionOk="0">
                <a:moveTo>
                  <a:pt x="0" y="14645"/>
                </a:moveTo>
                <a:cubicBezTo>
                  <a:pt x="1012" y="13210"/>
                  <a:pt x="2009" y="11503"/>
                  <a:pt x="2979" y="9514"/>
                </a:cubicBezTo>
                <a:cubicBezTo>
                  <a:pt x="3522" y="8400"/>
                  <a:pt x="4063" y="7183"/>
                  <a:pt x="4664" y="6513"/>
                </a:cubicBezTo>
                <a:cubicBezTo>
                  <a:pt x="4826" y="6332"/>
                  <a:pt x="4991" y="6194"/>
                  <a:pt x="5155" y="6052"/>
                </a:cubicBezTo>
                <a:cubicBezTo>
                  <a:pt x="5669" y="5608"/>
                  <a:pt x="6181" y="5127"/>
                  <a:pt x="6687" y="4596"/>
                </a:cubicBezTo>
                <a:cubicBezTo>
                  <a:pt x="7195" y="4061"/>
                  <a:pt x="7700" y="3471"/>
                  <a:pt x="8165" y="2520"/>
                </a:cubicBezTo>
                <a:cubicBezTo>
                  <a:pt x="8609" y="1613"/>
                  <a:pt x="9020" y="381"/>
                  <a:pt x="9517" y="73"/>
                </a:cubicBezTo>
                <a:cubicBezTo>
                  <a:pt x="9736" y="-63"/>
                  <a:pt x="9959" y="-7"/>
                  <a:pt x="10171" y="236"/>
                </a:cubicBezTo>
                <a:cubicBezTo>
                  <a:pt x="10472" y="580"/>
                  <a:pt x="10732" y="1278"/>
                  <a:pt x="11006" y="1859"/>
                </a:cubicBezTo>
                <a:cubicBezTo>
                  <a:pt x="11743" y="3420"/>
                  <a:pt x="12570" y="4135"/>
                  <a:pt x="13376" y="5012"/>
                </a:cubicBezTo>
                <a:cubicBezTo>
                  <a:pt x="16382" y="8278"/>
                  <a:pt x="19181" y="13903"/>
                  <a:pt x="21600" y="21537"/>
                </a:cubicBezTo>
                <a:cubicBezTo>
                  <a:pt x="19470" y="20062"/>
                  <a:pt x="17349" y="18421"/>
                  <a:pt x="15236" y="16616"/>
                </a:cubicBezTo>
                <a:cubicBezTo>
                  <a:pt x="14209" y="15740"/>
                  <a:pt x="13180" y="14822"/>
                  <a:pt x="12129" y="14733"/>
                </a:cubicBezTo>
                <a:cubicBezTo>
                  <a:pt x="11026" y="14640"/>
                  <a:pt x="9936" y="15464"/>
                  <a:pt x="8838" y="15832"/>
                </a:cubicBezTo>
                <a:cubicBezTo>
                  <a:pt x="8098" y="16080"/>
                  <a:pt x="7355" y="16121"/>
                  <a:pt x="6616" y="15875"/>
                </a:cubicBezTo>
                <a:cubicBezTo>
                  <a:pt x="5879" y="15629"/>
                  <a:pt x="5151" y="15100"/>
                  <a:pt x="4417" y="14742"/>
                </a:cubicBezTo>
                <a:cubicBezTo>
                  <a:pt x="2951" y="14026"/>
                  <a:pt x="1468" y="13994"/>
                  <a:pt x="0" y="14645"/>
                </a:cubicBezTo>
                <a:close/>
              </a:path>
            </a:pathLst>
          </a:custGeom>
          <a:solidFill>
            <a:srgbClr val="757187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6" name="Shape"/>
          <p:cNvSpPr/>
          <p:nvPr/>
        </p:nvSpPr>
        <p:spPr>
          <a:xfrm>
            <a:off x="16376153" y="8133707"/>
            <a:ext cx="6532039" cy="27654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419"/>
                </a:moveTo>
                <a:cubicBezTo>
                  <a:pt x="2683" y="17199"/>
                  <a:pt x="5320" y="14502"/>
                  <a:pt x="7880" y="11313"/>
                </a:cubicBezTo>
                <a:cubicBezTo>
                  <a:pt x="9320" y="9520"/>
                  <a:pt x="10748" y="7547"/>
                  <a:pt x="12338" y="6458"/>
                </a:cubicBezTo>
                <a:cubicBezTo>
                  <a:pt x="12765" y="6165"/>
                  <a:pt x="13202" y="5939"/>
                  <a:pt x="13638" y="5712"/>
                </a:cubicBezTo>
                <a:cubicBezTo>
                  <a:pt x="14998" y="5004"/>
                  <a:pt x="16358" y="4277"/>
                  <a:pt x="17688" y="3357"/>
                </a:cubicBezTo>
                <a:cubicBezTo>
                  <a:pt x="19024" y="2433"/>
                  <a:pt x="20328" y="1314"/>
                  <a:pt x="21600" y="0"/>
                </a:cubicBezTo>
                <a:cubicBezTo>
                  <a:pt x="20922" y="4781"/>
                  <a:pt x="19009" y="7975"/>
                  <a:pt x="16875" y="7981"/>
                </a:cubicBezTo>
                <a:cubicBezTo>
                  <a:pt x="13933" y="7989"/>
                  <a:pt x="10957" y="9638"/>
                  <a:pt x="11898" y="14144"/>
                </a:cubicBezTo>
                <a:cubicBezTo>
                  <a:pt x="12340" y="16261"/>
                  <a:pt x="13478" y="16190"/>
                  <a:pt x="14435" y="16597"/>
                </a:cubicBezTo>
                <a:cubicBezTo>
                  <a:pt x="15715" y="17141"/>
                  <a:pt x="16834" y="18962"/>
                  <a:pt x="17500" y="21600"/>
                </a:cubicBezTo>
                <a:cubicBezTo>
                  <a:pt x="15589" y="20579"/>
                  <a:pt x="13642" y="19965"/>
                  <a:pt x="11684" y="19768"/>
                </a:cubicBezTo>
                <a:cubicBezTo>
                  <a:pt x="9738" y="19572"/>
                  <a:pt x="7791" y="19788"/>
                  <a:pt x="5845" y="19828"/>
                </a:cubicBezTo>
                <a:cubicBezTo>
                  <a:pt x="3896" y="19868"/>
                  <a:pt x="1946" y="19731"/>
                  <a:pt x="0" y="19419"/>
                </a:cubicBezTo>
                <a:close/>
              </a:path>
            </a:pathLst>
          </a:custGeom>
          <a:solidFill>
            <a:srgbClr val="5A5769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44" name="Group"/>
          <p:cNvGrpSpPr/>
          <p:nvPr/>
        </p:nvGrpSpPr>
        <p:grpSpPr>
          <a:xfrm>
            <a:off x="7549078" y="7394650"/>
            <a:ext cx="9869324" cy="7483396"/>
            <a:chOff x="0" y="-366539"/>
            <a:chExt cx="9869322" cy="7483395"/>
          </a:xfrm>
        </p:grpSpPr>
        <p:sp>
          <p:nvSpPr>
            <p:cNvPr id="117" name="Shape"/>
            <p:cNvSpPr/>
            <p:nvPr/>
          </p:nvSpPr>
          <p:spPr>
            <a:xfrm rot="10800000" flipH="1">
              <a:off x="3071637" y="5304430"/>
              <a:ext cx="3005816" cy="50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8" name="Shape"/>
            <p:cNvSpPr/>
            <p:nvPr/>
          </p:nvSpPr>
          <p:spPr>
            <a:xfrm>
              <a:off x="3713636" y="3391751"/>
              <a:ext cx="1864726" cy="15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9" name="Shape"/>
            <p:cNvSpPr/>
            <p:nvPr/>
          </p:nvSpPr>
          <p:spPr>
            <a:xfrm>
              <a:off x="3072513" y="5016960"/>
              <a:ext cx="2855921" cy="46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0" name="Oval"/>
            <p:cNvSpPr/>
            <p:nvPr/>
          </p:nvSpPr>
          <p:spPr>
            <a:xfrm>
              <a:off x="3072473" y="4858352"/>
              <a:ext cx="2855935" cy="313099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1" name="Shape"/>
            <p:cNvSpPr/>
            <p:nvPr/>
          </p:nvSpPr>
          <p:spPr>
            <a:xfrm>
              <a:off x="3363436" y="4887238"/>
              <a:ext cx="2274075" cy="249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2" name="Oval"/>
            <p:cNvSpPr/>
            <p:nvPr/>
          </p:nvSpPr>
          <p:spPr>
            <a:xfrm>
              <a:off x="3363402" y="4768305"/>
              <a:ext cx="2274143" cy="249317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23" name="Oval"/>
            <p:cNvSpPr/>
            <p:nvPr/>
          </p:nvSpPr>
          <p:spPr>
            <a:xfrm>
              <a:off x="3991671" y="2359171"/>
              <a:ext cx="1730415" cy="20572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139" name="Group"/>
            <p:cNvGrpSpPr/>
            <p:nvPr/>
          </p:nvGrpSpPr>
          <p:grpSpPr>
            <a:xfrm rot="20820000">
              <a:off x="521539" y="553887"/>
              <a:ext cx="8826245" cy="5642542"/>
              <a:chOff x="-2773699" y="-223039"/>
              <a:chExt cx="8826243" cy="5642540"/>
            </a:xfrm>
          </p:grpSpPr>
          <p:sp>
            <p:nvSpPr>
              <p:cNvPr id="124" name="Rectangle"/>
              <p:cNvSpPr/>
              <p:nvPr/>
            </p:nvSpPr>
            <p:spPr>
              <a:xfrm>
                <a:off x="-2773700" y="-223040"/>
                <a:ext cx="8826245" cy="5642542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5" name="Oval"/>
              <p:cNvSpPr/>
              <p:nvPr/>
            </p:nvSpPr>
            <p:spPr>
              <a:xfrm>
                <a:off x="0" y="1543252"/>
                <a:ext cx="1730414" cy="20572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6" name="Oval"/>
              <p:cNvSpPr/>
              <p:nvPr/>
            </p:nvSpPr>
            <p:spPr>
              <a:xfrm>
                <a:off x="84330" y="1643512"/>
                <a:ext cx="1561754" cy="1856770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7" name="Oval"/>
              <p:cNvSpPr/>
              <p:nvPr/>
            </p:nvSpPr>
            <p:spPr>
              <a:xfrm rot="3840000">
                <a:off x="304494" y="1749111"/>
                <a:ext cx="2253781" cy="1302312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8" name="Shape"/>
              <p:cNvSpPr/>
              <p:nvPr/>
            </p:nvSpPr>
            <p:spPr>
              <a:xfrm rot="3840000">
                <a:off x="-230765" y="1683716"/>
                <a:ext cx="3584498" cy="1306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29" name="Oval"/>
              <p:cNvSpPr/>
              <p:nvPr/>
            </p:nvSpPr>
            <p:spPr>
              <a:xfrm rot="3840000">
                <a:off x="326953" y="1029207"/>
                <a:ext cx="3584433" cy="2071209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0" name="Oval"/>
              <p:cNvSpPr/>
              <p:nvPr/>
            </p:nvSpPr>
            <p:spPr>
              <a:xfrm rot="3840000">
                <a:off x="1324042" y="2108362"/>
                <a:ext cx="646154" cy="373370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31" name="Shape"/>
              <p:cNvSpPr/>
              <p:nvPr/>
            </p:nvSpPr>
            <p:spPr>
              <a:xfrm rot="18723259">
                <a:off x="1433714" y="2598317"/>
                <a:ext cx="1238067" cy="28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Shape"/>
              <p:cNvSpPr/>
              <p:nvPr/>
            </p:nvSpPr>
            <p:spPr>
              <a:xfrm rot="16887209">
                <a:off x="2312582" y="2489598"/>
                <a:ext cx="814154" cy="38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Shape"/>
              <p:cNvSpPr/>
              <p:nvPr/>
            </p:nvSpPr>
            <p:spPr>
              <a:xfrm rot="362236">
                <a:off x="1065490" y="1541477"/>
                <a:ext cx="1174433" cy="33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Shape"/>
              <p:cNvSpPr/>
              <p:nvPr/>
            </p:nvSpPr>
            <p:spPr>
              <a:xfrm rot="1316750">
                <a:off x="2042541" y="1386772"/>
                <a:ext cx="404312" cy="5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138" name="Group"/>
              <p:cNvGrpSpPr/>
              <p:nvPr/>
            </p:nvGrpSpPr>
            <p:grpSpPr>
              <a:xfrm rot="3840000">
                <a:off x="2081900" y="1591005"/>
                <a:ext cx="850430" cy="569186"/>
                <a:chOff x="0" y="0"/>
                <a:chExt cx="850429" cy="569185"/>
              </a:xfrm>
            </p:grpSpPr>
            <p:sp>
              <p:nvSpPr>
                <p:cNvPr id="135" name="Shape"/>
                <p:cNvSpPr/>
                <p:nvPr/>
              </p:nvSpPr>
              <p:spPr>
                <a:xfrm>
                  <a:off x="0" y="233082"/>
                  <a:ext cx="850430" cy="336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36" name="Oval"/>
                <p:cNvSpPr/>
                <p:nvPr/>
              </p:nvSpPr>
              <p:spPr>
                <a:xfrm>
                  <a:off x="8" y="0"/>
                  <a:ext cx="850389" cy="49138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37" name="Oval"/>
                <p:cNvSpPr/>
                <p:nvPr/>
              </p:nvSpPr>
              <p:spPr>
                <a:xfrm>
                  <a:off x="102125" y="11443"/>
                  <a:ext cx="646154" cy="373371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140" name="Shape"/>
            <p:cNvSpPr/>
            <p:nvPr/>
          </p:nvSpPr>
          <p:spPr>
            <a:xfrm>
              <a:off x="3426653" y="3422849"/>
              <a:ext cx="2175318" cy="1568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1" name="Triangle"/>
            <p:cNvSpPr/>
            <p:nvPr/>
          </p:nvSpPr>
          <p:spPr>
            <a:xfrm>
              <a:off x="4410099" y="4489091"/>
              <a:ext cx="548846" cy="32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2" name="Shape"/>
            <p:cNvSpPr/>
            <p:nvPr/>
          </p:nvSpPr>
          <p:spPr>
            <a:xfrm>
              <a:off x="4410099" y="4740460"/>
              <a:ext cx="548846" cy="25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43" name="Shape"/>
            <p:cNvSpPr/>
            <p:nvPr/>
          </p:nvSpPr>
          <p:spPr>
            <a:xfrm>
              <a:off x="3071417" y="5328994"/>
              <a:ext cx="2855914" cy="312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45" name="EN_FundedbytheEU_RGB_POS.png" descr="EN_FundedbytheEU_RGB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8" y="38649"/>
            <a:ext cx="8195164" cy="1825784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"/>
          <p:cNvSpPr/>
          <p:nvPr/>
        </p:nvSpPr>
        <p:spPr>
          <a:xfrm>
            <a:off x="6243195" y="4540168"/>
            <a:ext cx="17279601" cy="4459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7" extrusionOk="0">
                <a:moveTo>
                  <a:pt x="0" y="14645"/>
                </a:moveTo>
                <a:cubicBezTo>
                  <a:pt x="1012" y="13209"/>
                  <a:pt x="2009" y="11503"/>
                  <a:pt x="2979" y="9514"/>
                </a:cubicBezTo>
                <a:cubicBezTo>
                  <a:pt x="3522" y="8400"/>
                  <a:pt x="4063" y="7183"/>
                  <a:pt x="4664" y="6512"/>
                </a:cubicBezTo>
                <a:cubicBezTo>
                  <a:pt x="4826" y="6332"/>
                  <a:pt x="4991" y="6194"/>
                  <a:pt x="5155" y="6052"/>
                </a:cubicBezTo>
                <a:cubicBezTo>
                  <a:pt x="5669" y="5608"/>
                  <a:pt x="6181" y="5127"/>
                  <a:pt x="6687" y="4595"/>
                </a:cubicBezTo>
                <a:cubicBezTo>
                  <a:pt x="7195" y="4061"/>
                  <a:pt x="7700" y="3470"/>
                  <a:pt x="8165" y="2520"/>
                </a:cubicBezTo>
                <a:cubicBezTo>
                  <a:pt x="8609" y="1612"/>
                  <a:pt x="9020" y="380"/>
                  <a:pt x="9517" y="72"/>
                </a:cubicBezTo>
                <a:cubicBezTo>
                  <a:pt x="9736" y="-63"/>
                  <a:pt x="9959" y="-8"/>
                  <a:pt x="10171" y="235"/>
                </a:cubicBezTo>
                <a:cubicBezTo>
                  <a:pt x="10472" y="579"/>
                  <a:pt x="10732" y="1277"/>
                  <a:pt x="11006" y="1859"/>
                </a:cubicBezTo>
                <a:cubicBezTo>
                  <a:pt x="11743" y="3420"/>
                  <a:pt x="12570" y="4135"/>
                  <a:pt x="13376" y="5012"/>
                </a:cubicBezTo>
                <a:cubicBezTo>
                  <a:pt x="16382" y="8278"/>
                  <a:pt x="19181" y="13903"/>
                  <a:pt x="21600" y="21537"/>
                </a:cubicBezTo>
                <a:lnTo>
                  <a:pt x="0" y="14645"/>
                </a:lnTo>
                <a:close/>
              </a:path>
            </a:pathLst>
          </a:custGeom>
          <a:solidFill>
            <a:srgbClr val="757187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56" name="Group"/>
          <p:cNvGrpSpPr/>
          <p:nvPr/>
        </p:nvGrpSpPr>
        <p:grpSpPr>
          <a:xfrm>
            <a:off x="12190996" y="4539307"/>
            <a:ext cx="4753147" cy="1039263"/>
            <a:chOff x="0" y="-2"/>
            <a:chExt cx="4753145" cy="1039261"/>
          </a:xfrm>
        </p:grpSpPr>
        <p:sp>
          <p:nvSpPr>
            <p:cNvPr id="154" name="Shape"/>
            <p:cNvSpPr/>
            <p:nvPr/>
          </p:nvSpPr>
          <p:spPr>
            <a:xfrm>
              <a:off x="0" y="-3"/>
              <a:ext cx="4753146" cy="103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0" extrusionOk="0">
                  <a:moveTo>
                    <a:pt x="0" y="15389"/>
                  </a:moveTo>
                  <a:cubicBezTo>
                    <a:pt x="918" y="14208"/>
                    <a:pt x="1808" y="12614"/>
                    <a:pt x="2655" y="10631"/>
                  </a:cubicBezTo>
                  <a:cubicBezTo>
                    <a:pt x="4273" y="6844"/>
                    <a:pt x="5763" y="1619"/>
                    <a:pt x="7569" y="308"/>
                  </a:cubicBezTo>
                  <a:cubicBezTo>
                    <a:pt x="8364" y="-269"/>
                    <a:pt x="9177" y="-34"/>
                    <a:pt x="9948" y="995"/>
                  </a:cubicBezTo>
                  <a:cubicBezTo>
                    <a:pt x="11039" y="2450"/>
                    <a:pt x="11987" y="5401"/>
                    <a:pt x="12984" y="7842"/>
                  </a:cubicBezTo>
                  <a:cubicBezTo>
                    <a:pt x="14323" y="11120"/>
                    <a:pt x="15748" y="13470"/>
                    <a:pt x="17196" y="15575"/>
                  </a:cubicBezTo>
                  <a:cubicBezTo>
                    <a:pt x="18644" y="17682"/>
                    <a:pt x="20118" y="19548"/>
                    <a:pt x="21600" y="21143"/>
                  </a:cubicBezTo>
                  <a:cubicBezTo>
                    <a:pt x="20303" y="21331"/>
                    <a:pt x="19036" y="20511"/>
                    <a:pt x="17808" y="18631"/>
                  </a:cubicBezTo>
                  <a:cubicBezTo>
                    <a:pt x="16450" y="16552"/>
                    <a:pt x="14991" y="15206"/>
                    <a:pt x="13875" y="13811"/>
                  </a:cubicBezTo>
                  <a:cubicBezTo>
                    <a:pt x="13117" y="12863"/>
                    <a:pt x="12456" y="12607"/>
                    <a:pt x="12125" y="15759"/>
                  </a:cubicBezTo>
                  <a:cubicBezTo>
                    <a:pt x="11991" y="17029"/>
                    <a:pt x="12036" y="18521"/>
                    <a:pt x="12240" y="19584"/>
                  </a:cubicBezTo>
                  <a:cubicBezTo>
                    <a:pt x="11670" y="18778"/>
                    <a:pt x="11130" y="17600"/>
                    <a:pt x="10636" y="16088"/>
                  </a:cubicBezTo>
                  <a:cubicBezTo>
                    <a:pt x="10131" y="14540"/>
                    <a:pt x="9680" y="12659"/>
                    <a:pt x="9300" y="10509"/>
                  </a:cubicBezTo>
                  <a:cubicBezTo>
                    <a:pt x="8892" y="10462"/>
                    <a:pt x="8484" y="10582"/>
                    <a:pt x="8081" y="10868"/>
                  </a:cubicBezTo>
                  <a:cubicBezTo>
                    <a:pt x="7186" y="11505"/>
                    <a:pt x="6328" y="12950"/>
                    <a:pt x="5560" y="15115"/>
                  </a:cubicBezTo>
                  <a:cubicBezTo>
                    <a:pt x="5534" y="14855"/>
                    <a:pt x="5503" y="14608"/>
                    <a:pt x="5467" y="14375"/>
                  </a:cubicBezTo>
                  <a:cubicBezTo>
                    <a:pt x="5373" y="13780"/>
                    <a:pt x="5250" y="13300"/>
                    <a:pt x="5111" y="12938"/>
                  </a:cubicBezTo>
                  <a:cubicBezTo>
                    <a:pt x="4294" y="10810"/>
                    <a:pt x="3361" y="12799"/>
                    <a:pt x="2502" y="14013"/>
                  </a:cubicBezTo>
                  <a:cubicBezTo>
                    <a:pt x="1701" y="15147"/>
                    <a:pt x="854" y="15626"/>
                    <a:pt x="0" y="15389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55" name="Shape"/>
            <p:cNvSpPr/>
            <p:nvPr/>
          </p:nvSpPr>
          <p:spPr>
            <a:xfrm>
              <a:off x="0" y="221906"/>
              <a:ext cx="2695169" cy="741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14" y="190"/>
                  </a:moveTo>
                  <a:cubicBezTo>
                    <a:pt x="16233" y="6629"/>
                    <a:pt x="17816" y="11480"/>
                    <a:pt x="19717" y="13683"/>
                  </a:cubicBezTo>
                  <a:cubicBezTo>
                    <a:pt x="20010" y="14023"/>
                    <a:pt x="20315" y="14310"/>
                    <a:pt x="20616" y="14487"/>
                  </a:cubicBezTo>
                  <a:cubicBezTo>
                    <a:pt x="20942" y="14679"/>
                    <a:pt x="21268" y="14763"/>
                    <a:pt x="21600" y="14735"/>
                  </a:cubicBezTo>
                  <a:cubicBezTo>
                    <a:pt x="21335" y="15750"/>
                    <a:pt x="21198" y="17120"/>
                    <a:pt x="21222" y="18517"/>
                  </a:cubicBezTo>
                  <a:cubicBezTo>
                    <a:pt x="21242" y="19667"/>
                    <a:pt x="21371" y="20756"/>
                    <a:pt x="21586" y="21600"/>
                  </a:cubicBezTo>
                  <a:cubicBezTo>
                    <a:pt x="20581" y="20446"/>
                    <a:pt x="19628" y="18760"/>
                    <a:pt x="18758" y="16598"/>
                  </a:cubicBezTo>
                  <a:cubicBezTo>
                    <a:pt x="17867" y="14383"/>
                    <a:pt x="17072" y="11692"/>
                    <a:pt x="16401" y="8617"/>
                  </a:cubicBezTo>
                  <a:moveTo>
                    <a:pt x="10483" y="9065"/>
                  </a:moveTo>
                  <a:cubicBezTo>
                    <a:pt x="10432" y="11313"/>
                    <a:pt x="10196" y="13452"/>
                    <a:pt x="9805" y="15205"/>
                  </a:cubicBezTo>
                  <a:cubicBezTo>
                    <a:pt x="9760" y="14834"/>
                    <a:pt x="9705" y="14480"/>
                    <a:pt x="9641" y="14148"/>
                  </a:cubicBezTo>
                  <a:cubicBezTo>
                    <a:pt x="9476" y="13296"/>
                    <a:pt x="9260" y="12612"/>
                    <a:pt x="9014" y="12091"/>
                  </a:cubicBezTo>
                  <a:cubicBezTo>
                    <a:pt x="7575" y="9039"/>
                    <a:pt x="5928" y="11892"/>
                    <a:pt x="4413" y="13630"/>
                  </a:cubicBezTo>
                  <a:cubicBezTo>
                    <a:pt x="3000" y="15251"/>
                    <a:pt x="1507" y="15937"/>
                    <a:pt x="0" y="15598"/>
                  </a:cubicBezTo>
                  <a:cubicBezTo>
                    <a:pt x="1635" y="14409"/>
                    <a:pt x="3244" y="12773"/>
                    <a:pt x="4812" y="10704"/>
                  </a:cubicBezTo>
                  <a:cubicBezTo>
                    <a:pt x="5905" y="9260"/>
                    <a:pt x="6977" y="7609"/>
                    <a:pt x="8027" y="5786"/>
                  </a:cubicBezTo>
                  <a:cubicBezTo>
                    <a:pt x="9047" y="4015"/>
                    <a:pt x="10044" y="2085"/>
                    <a:pt x="11018" y="0"/>
                  </a:cubicBezTo>
                  <a:cubicBezTo>
                    <a:pt x="10724" y="1648"/>
                    <a:pt x="10549" y="3538"/>
                    <a:pt x="10509" y="5496"/>
                  </a:cubicBezTo>
                  <a:cubicBezTo>
                    <a:pt x="10484" y="6683"/>
                    <a:pt x="10510" y="7878"/>
                    <a:pt x="10483" y="9065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159" name="Group"/>
          <p:cNvGrpSpPr/>
          <p:nvPr/>
        </p:nvGrpSpPr>
        <p:grpSpPr>
          <a:xfrm>
            <a:off x="-10689267" y="6534275"/>
            <a:ext cx="40117881" cy="7834232"/>
            <a:chOff x="0" y="0"/>
            <a:chExt cx="40117879" cy="7834231"/>
          </a:xfrm>
        </p:grpSpPr>
        <p:sp>
          <p:nvSpPr>
            <p:cNvPr id="157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58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167" name="Group"/>
          <p:cNvGrpSpPr/>
          <p:nvPr/>
        </p:nvGrpSpPr>
        <p:grpSpPr>
          <a:xfrm>
            <a:off x="-3311955" y="4627454"/>
            <a:ext cx="18161661" cy="2100433"/>
            <a:chOff x="0" y="25"/>
            <a:chExt cx="18161660" cy="2100431"/>
          </a:xfrm>
        </p:grpSpPr>
        <p:sp>
          <p:nvSpPr>
            <p:cNvPr id="160" name="Shape"/>
            <p:cNvSpPr/>
            <p:nvPr/>
          </p:nvSpPr>
          <p:spPr>
            <a:xfrm>
              <a:off x="0" y="25"/>
              <a:ext cx="18161661" cy="2079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1427" y="15750"/>
                  </a:moveTo>
                  <a:cubicBezTo>
                    <a:pt x="2158" y="14583"/>
                    <a:pt x="2912" y="14661"/>
                    <a:pt x="3634" y="13084"/>
                  </a:cubicBezTo>
                  <a:cubicBezTo>
                    <a:pt x="4077" y="12118"/>
                    <a:pt x="4507" y="10593"/>
                    <a:pt x="4937" y="9100"/>
                  </a:cubicBezTo>
                  <a:cubicBezTo>
                    <a:pt x="5773" y="6192"/>
                    <a:pt x="6611" y="3222"/>
                    <a:pt x="7482" y="1756"/>
                  </a:cubicBezTo>
                  <a:cubicBezTo>
                    <a:pt x="7812" y="1200"/>
                    <a:pt x="8146" y="864"/>
                    <a:pt x="8477" y="523"/>
                  </a:cubicBezTo>
                  <a:cubicBezTo>
                    <a:pt x="8811" y="180"/>
                    <a:pt x="9145" y="-169"/>
                    <a:pt x="9480" y="91"/>
                  </a:cubicBezTo>
                  <a:cubicBezTo>
                    <a:pt x="9695" y="257"/>
                    <a:pt x="9908" y="675"/>
                    <a:pt x="10123" y="672"/>
                  </a:cubicBezTo>
                  <a:cubicBezTo>
                    <a:pt x="10338" y="668"/>
                    <a:pt x="10552" y="246"/>
                    <a:pt x="10766" y="434"/>
                  </a:cubicBezTo>
                  <a:cubicBezTo>
                    <a:pt x="11162" y="781"/>
                    <a:pt x="11507" y="3103"/>
                    <a:pt x="11869" y="4789"/>
                  </a:cubicBezTo>
                  <a:cubicBezTo>
                    <a:pt x="12658" y="8466"/>
                    <a:pt x="13527" y="9114"/>
                    <a:pt x="14368" y="10623"/>
                  </a:cubicBezTo>
                  <a:cubicBezTo>
                    <a:pt x="15068" y="11880"/>
                    <a:pt x="15759" y="13754"/>
                    <a:pt x="16467" y="14688"/>
                  </a:cubicBezTo>
                  <a:cubicBezTo>
                    <a:pt x="16965" y="15345"/>
                    <a:pt x="17467" y="15531"/>
                    <a:pt x="17968" y="15642"/>
                  </a:cubicBezTo>
                  <a:cubicBezTo>
                    <a:pt x="18596" y="15780"/>
                    <a:pt x="19222" y="15816"/>
                    <a:pt x="19851" y="16474"/>
                  </a:cubicBezTo>
                  <a:cubicBezTo>
                    <a:pt x="20431" y="17082"/>
                    <a:pt x="21014" y="18195"/>
                    <a:pt x="21600" y="19713"/>
                  </a:cubicBezTo>
                  <a:cubicBezTo>
                    <a:pt x="20417" y="20210"/>
                    <a:pt x="19235" y="20300"/>
                    <a:pt x="18055" y="19988"/>
                  </a:cubicBezTo>
                  <a:cubicBezTo>
                    <a:pt x="17138" y="19746"/>
                    <a:pt x="16223" y="19261"/>
                    <a:pt x="15306" y="19153"/>
                  </a:cubicBezTo>
                  <a:cubicBezTo>
                    <a:pt x="14396" y="19047"/>
                    <a:pt x="13488" y="19263"/>
                    <a:pt x="12580" y="19656"/>
                  </a:cubicBezTo>
                  <a:cubicBezTo>
                    <a:pt x="11704" y="20036"/>
                    <a:pt x="10829" y="20585"/>
                    <a:pt x="9951" y="20724"/>
                  </a:cubicBezTo>
                  <a:cubicBezTo>
                    <a:pt x="8088" y="21020"/>
                    <a:pt x="6273" y="20946"/>
                    <a:pt x="4413" y="21293"/>
                  </a:cubicBezTo>
                  <a:cubicBezTo>
                    <a:pt x="3670" y="21431"/>
                    <a:pt x="2927" y="20959"/>
                    <a:pt x="2186" y="20567"/>
                  </a:cubicBezTo>
                  <a:cubicBezTo>
                    <a:pt x="1456" y="20181"/>
                    <a:pt x="726" y="19876"/>
                    <a:pt x="0" y="19965"/>
                  </a:cubicBezTo>
                  <a:cubicBezTo>
                    <a:pt x="459" y="17989"/>
                    <a:pt x="937" y="16534"/>
                    <a:pt x="1427" y="15750"/>
                  </a:cubicBezTo>
                  <a:close/>
                </a:path>
              </a:pathLst>
            </a:custGeom>
            <a:solidFill>
              <a:srgbClr val="876157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1" name="Shape"/>
            <p:cNvSpPr/>
            <p:nvPr/>
          </p:nvSpPr>
          <p:spPr>
            <a:xfrm>
              <a:off x="2073007" y="672977"/>
              <a:ext cx="3959666" cy="14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6242" y="20927"/>
                  </a:moveTo>
                  <a:cubicBezTo>
                    <a:pt x="16333" y="17281"/>
                    <a:pt x="16676" y="13759"/>
                    <a:pt x="17242" y="10645"/>
                  </a:cubicBezTo>
                  <a:cubicBezTo>
                    <a:pt x="18220" y="5276"/>
                    <a:pt x="19788" y="1446"/>
                    <a:pt x="21600" y="0"/>
                  </a:cubicBezTo>
                  <a:cubicBezTo>
                    <a:pt x="17836" y="3659"/>
                    <a:pt x="14067" y="7276"/>
                    <a:pt x="10296" y="10849"/>
                  </a:cubicBezTo>
                  <a:cubicBezTo>
                    <a:pt x="6867" y="14098"/>
                    <a:pt x="3435" y="17311"/>
                    <a:pt x="0" y="20489"/>
                  </a:cubicBezTo>
                  <a:cubicBezTo>
                    <a:pt x="2727" y="21116"/>
                    <a:pt x="5459" y="21464"/>
                    <a:pt x="8193" y="21533"/>
                  </a:cubicBezTo>
                  <a:cubicBezTo>
                    <a:pt x="10877" y="21600"/>
                    <a:pt x="13561" y="21398"/>
                    <a:pt x="16242" y="20927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2" name="Shape"/>
            <p:cNvSpPr/>
            <p:nvPr/>
          </p:nvSpPr>
          <p:spPr>
            <a:xfrm>
              <a:off x="7273751" y="300394"/>
              <a:ext cx="10869468" cy="16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93" y="2606"/>
                    <a:pt x="5184" y="5313"/>
                    <a:pt x="7772" y="8121"/>
                  </a:cubicBezTo>
                  <a:cubicBezTo>
                    <a:pt x="9136" y="9601"/>
                    <a:pt x="10500" y="11108"/>
                    <a:pt x="11855" y="13055"/>
                  </a:cubicBezTo>
                  <a:cubicBezTo>
                    <a:pt x="12696" y="14264"/>
                    <a:pt x="13537" y="15644"/>
                    <a:pt x="14391" y="15975"/>
                  </a:cubicBezTo>
                  <a:cubicBezTo>
                    <a:pt x="15348" y="16346"/>
                    <a:pt x="16305" y="15393"/>
                    <a:pt x="17263" y="15330"/>
                  </a:cubicBezTo>
                  <a:cubicBezTo>
                    <a:pt x="18717" y="15234"/>
                    <a:pt x="20176" y="17194"/>
                    <a:pt x="21600" y="20946"/>
                  </a:cubicBezTo>
                  <a:cubicBezTo>
                    <a:pt x="18754" y="20488"/>
                    <a:pt x="15914" y="20323"/>
                    <a:pt x="13076" y="20457"/>
                  </a:cubicBezTo>
                  <a:cubicBezTo>
                    <a:pt x="10447" y="20581"/>
                    <a:pt x="7819" y="20963"/>
                    <a:pt x="5189" y="21600"/>
                  </a:cubicBezTo>
                  <a:cubicBezTo>
                    <a:pt x="5754" y="21437"/>
                    <a:pt x="6269" y="20090"/>
                    <a:pt x="6813" y="18449"/>
                  </a:cubicBezTo>
                  <a:cubicBezTo>
                    <a:pt x="7132" y="17486"/>
                    <a:pt x="7465" y="15985"/>
                    <a:pt x="7359" y="13466"/>
                  </a:cubicBezTo>
                  <a:cubicBezTo>
                    <a:pt x="7296" y="11988"/>
                    <a:pt x="7093" y="11421"/>
                    <a:pt x="6901" y="11010"/>
                  </a:cubicBezTo>
                  <a:cubicBezTo>
                    <a:pt x="4634" y="6161"/>
                    <a:pt x="2326" y="2476"/>
                    <a:pt x="0" y="0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3" name="Shape"/>
            <p:cNvSpPr/>
            <p:nvPr/>
          </p:nvSpPr>
          <p:spPr>
            <a:xfrm>
              <a:off x="6249268" y="935117"/>
              <a:ext cx="4119593" cy="108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37" extrusionOk="0">
                  <a:moveTo>
                    <a:pt x="21569" y="9858"/>
                  </a:moveTo>
                  <a:cubicBezTo>
                    <a:pt x="21527" y="7184"/>
                    <a:pt x="20870" y="6191"/>
                    <a:pt x="20264" y="5611"/>
                  </a:cubicBezTo>
                  <a:cubicBezTo>
                    <a:pt x="19286" y="4675"/>
                    <a:pt x="18422" y="3153"/>
                    <a:pt x="17488" y="2178"/>
                  </a:cubicBezTo>
                  <a:cubicBezTo>
                    <a:pt x="16423" y="1067"/>
                    <a:pt x="15249" y="330"/>
                    <a:pt x="14058" y="148"/>
                  </a:cubicBezTo>
                  <a:cubicBezTo>
                    <a:pt x="12683" y="-63"/>
                    <a:pt x="11175" y="-36"/>
                    <a:pt x="9649" y="148"/>
                  </a:cubicBezTo>
                  <a:cubicBezTo>
                    <a:pt x="8089" y="335"/>
                    <a:pt x="6478" y="639"/>
                    <a:pt x="4994" y="3784"/>
                  </a:cubicBezTo>
                  <a:cubicBezTo>
                    <a:pt x="4163" y="5545"/>
                    <a:pt x="3415" y="8005"/>
                    <a:pt x="2694" y="10602"/>
                  </a:cubicBezTo>
                  <a:cubicBezTo>
                    <a:pt x="1756" y="13978"/>
                    <a:pt x="857" y="17625"/>
                    <a:pt x="0" y="21537"/>
                  </a:cubicBezTo>
                  <a:lnTo>
                    <a:pt x="9467" y="21535"/>
                  </a:lnTo>
                  <a:cubicBezTo>
                    <a:pt x="9717" y="20555"/>
                    <a:pt x="9986" y="19681"/>
                    <a:pt x="10272" y="18943"/>
                  </a:cubicBezTo>
                  <a:cubicBezTo>
                    <a:pt x="13002" y="11897"/>
                    <a:pt x="16245" y="17724"/>
                    <a:pt x="19305" y="16416"/>
                  </a:cubicBezTo>
                  <a:cubicBezTo>
                    <a:pt x="19927" y="16151"/>
                    <a:pt x="20499" y="15124"/>
                    <a:pt x="20939" y="14012"/>
                  </a:cubicBezTo>
                  <a:cubicBezTo>
                    <a:pt x="21315" y="13063"/>
                    <a:pt x="21600" y="11803"/>
                    <a:pt x="21569" y="9858"/>
                  </a:cubicBezTo>
                  <a:close/>
                </a:path>
              </a:pathLst>
            </a:custGeom>
            <a:solidFill>
              <a:srgbClr val="A1796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4" name="Shape"/>
            <p:cNvSpPr/>
            <p:nvPr/>
          </p:nvSpPr>
          <p:spPr>
            <a:xfrm>
              <a:off x="6267249" y="1070027"/>
              <a:ext cx="1811318" cy="97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146" extrusionOk="0">
                  <a:moveTo>
                    <a:pt x="20697" y="20630"/>
                  </a:moveTo>
                  <a:cubicBezTo>
                    <a:pt x="21600" y="12689"/>
                    <a:pt x="19820" y="4530"/>
                    <a:pt x="16580" y="1329"/>
                  </a:cubicBezTo>
                  <a:cubicBezTo>
                    <a:pt x="14775" y="-454"/>
                    <a:pt x="12718" y="-373"/>
                    <a:pt x="10814" y="1154"/>
                  </a:cubicBezTo>
                  <a:cubicBezTo>
                    <a:pt x="8880" y="2704"/>
                    <a:pt x="7264" y="5604"/>
                    <a:pt x="5738" y="8586"/>
                  </a:cubicBezTo>
                  <a:cubicBezTo>
                    <a:pt x="3738" y="12492"/>
                    <a:pt x="1822" y="16680"/>
                    <a:pt x="0" y="21146"/>
                  </a:cubicBezTo>
                  <a:lnTo>
                    <a:pt x="20697" y="20630"/>
                  </a:lnTo>
                  <a:close/>
                </a:path>
              </a:pathLst>
            </a:custGeom>
            <a:solidFill>
              <a:srgbClr val="A8867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5" name="Shape"/>
            <p:cNvSpPr/>
            <p:nvPr/>
          </p:nvSpPr>
          <p:spPr>
            <a:xfrm>
              <a:off x="5729874" y="80095"/>
              <a:ext cx="1372116" cy="43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4" extrusionOk="0">
                  <a:moveTo>
                    <a:pt x="0" y="16441"/>
                  </a:moveTo>
                  <a:cubicBezTo>
                    <a:pt x="3521" y="19676"/>
                    <a:pt x="7199" y="20357"/>
                    <a:pt x="10800" y="18442"/>
                  </a:cubicBezTo>
                  <a:cubicBezTo>
                    <a:pt x="14670" y="16385"/>
                    <a:pt x="18359" y="11383"/>
                    <a:pt x="21600" y="3798"/>
                  </a:cubicBezTo>
                  <a:cubicBezTo>
                    <a:pt x="17908" y="-852"/>
                    <a:pt x="13877" y="-1243"/>
                    <a:pt x="10115" y="2684"/>
                  </a:cubicBezTo>
                  <a:cubicBezTo>
                    <a:pt x="8450" y="4422"/>
                    <a:pt x="6875" y="6974"/>
                    <a:pt x="5286" y="9337"/>
                  </a:cubicBezTo>
                  <a:cubicBezTo>
                    <a:pt x="3552" y="11914"/>
                    <a:pt x="1789" y="14284"/>
                    <a:pt x="0" y="16441"/>
                  </a:cubicBezTo>
                  <a:close/>
                </a:path>
              </a:pathLst>
            </a:custGeom>
            <a:solidFill>
              <a:srgbClr val="6B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6" name="Shape"/>
            <p:cNvSpPr/>
            <p:nvPr/>
          </p:nvSpPr>
          <p:spPr>
            <a:xfrm>
              <a:off x="7919263" y="45142"/>
              <a:ext cx="1925109" cy="52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extrusionOk="0">
                  <a:moveTo>
                    <a:pt x="0" y="5048"/>
                  </a:moveTo>
                  <a:cubicBezTo>
                    <a:pt x="2412" y="7901"/>
                    <a:pt x="4844" y="10427"/>
                    <a:pt x="7291" y="12622"/>
                  </a:cubicBezTo>
                  <a:cubicBezTo>
                    <a:pt x="9636" y="14726"/>
                    <a:pt x="11996" y="16524"/>
                    <a:pt x="14367" y="17963"/>
                  </a:cubicBezTo>
                  <a:cubicBezTo>
                    <a:pt x="16769" y="19421"/>
                    <a:pt x="19181" y="20508"/>
                    <a:pt x="21600" y="21224"/>
                  </a:cubicBezTo>
                  <a:cubicBezTo>
                    <a:pt x="20081" y="12691"/>
                    <a:pt x="18043" y="6276"/>
                    <a:pt x="15728" y="2738"/>
                  </a:cubicBezTo>
                  <a:cubicBezTo>
                    <a:pt x="14851" y="1399"/>
                    <a:pt x="13945" y="491"/>
                    <a:pt x="13024" y="32"/>
                  </a:cubicBezTo>
                  <a:cubicBezTo>
                    <a:pt x="13727" y="-376"/>
                    <a:pt x="14178" y="3257"/>
                    <a:pt x="13726" y="5684"/>
                  </a:cubicBezTo>
                  <a:cubicBezTo>
                    <a:pt x="13435" y="7246"/>
                    <a:pt x="12923" y="7033"/>
                    <a:pt x="12461" y="6734"/>
                  </a:cubicBezTo>
                  <a:cubicBezTo>
                    <a:pt x="10384" y="5390"/>
                    <a:pt x="8281" y="5658"/>
                    <a:pt x="6187" y="5683"/>
                  </a:cubicBezTo>
                  <a:cubicBezTo>
                    <a:pt x="4126" y="5708"/>
                    <a:pt x="2063" y="5496"/>
                    <a:pt x="0" y="5048"/>
                  </a:cubicBezTo>
                  <a:close/>
                </a:path>
              </a:pathLst>
            </a:custGeom>
            <a:solidFill>
              <a:srgbClr val="6C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68" name="Shape"/>
          <p:cNvSpPr/>
          <p:nvPr/>
        </p:nvSpPr>
        <p:spPr>
          <a:xfrm>
            <a:off x="7086924" y="5454481"/>
            <a:ext cx="7750572" cy="1173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9" name="Shape"/>
          <p:cNvSpPr/>
          <p:nvPr/>
        </p:nvSpPr>
        <p:spPr>
          <a:xfrm>
            <a:off x="16310871" y="3515533"/>
            <a:ext cx="17279600" cy="4459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7" extrusionOk="0">
                <a:moveTo>
                  <a:pt x="0" y="14645"/>
                </a:moveTo>
                <a:cubicBezTo>
                  <a:pt x="1012" y="13210"/>
                  <a:pt x="2009" y="11503"/>
                  <a:pt x="2979" y="9514"/>
                </a:cubicBezTo>
                <a:cubicBezTo>
                  <a:pt x="3522" y="8400"/>
                  <a:pt x="4063" y="7183"/>
                  <a:pt x="4664" y="6513"/>
                </a:cubicBezTo>
                <a:cubicBezTo>
                  <a:pt x="4826" y="6332"/>
                  <a:pt x="4991" y="6194"/>
                  <a:pt x="5155" y="6052"/>
                </a:cubicBezTo>
                <a:cubicBezTo>
                  <a:pt x="5669" y="5608"/>
                  <a:pt x="6181" y="5127"/>
                  <a:pt x="6687" y="4596"/>
                </a:cubicBezTo>
                <a:cubicBezTo>
                  <a:pt x="7195" y="4061"/>
                  <a:pt x="7700" y="3471"/>
                  <a:pt x="8165" y="2520"/>
                </a:cubicBezTo>
                <a:cubicBezTo>
                  <a:pt x="8609" y="1613"/>
                  <a:pt x="9020" y="381"/>
                  <a:pt x="9517" y="73"/>
                </a:cubicBezTo>
                <a:cubicBezTo>
                  <a:pt x="9736" y="-63"/>
                  <a:pt x="9959" y="-7"/>
                  <a:pt x="10171" y="236"/>
                </a:cubicBezTo>
                <a:cubicBezTo>
                  <a:pt x="10472" y="580"/>
                  <a:pt x="10732" y="1278"/>
                  <a:pt x="11006" y="1859"/>
                </a:cubicBezTo>
                <a:cubicBezTo>
                  <a:pt x="11743" y="3420"/>
                  <a:pt x="12570" y="4135"/>
                  <a:pt x="13376" y="5012"/>
                </a:cubicBezTo>
                <a:cubicBezTo>
                  <a:pt x="16382" y="8278"/>
                  <a:pt x="19181" y="13903"/>
                  <a:pt x="21600" y="21537"/>
                </a:cubicBezTo>
                <a:cubicBezTo>
                  <a:pt x="19470" y="20062"/>
                  <a:pt x="17349" y="18421"/>
                  <a:pt x="15236" y="16616"/>
                </a:cubicBezTo>
                <a:cubicBezTo>
                  <a:pt x="14209" y="15740"/>
                  <a:pt x="13180" y="14822"/>
                  <a:pt x="12129" y="14733"/>
                </a:cubicBezTo>
                <a:cubicBezTo>
                  <a:pt x="11026" y="14640"/>
                  <a:pt x="9936" y="15464"/>
                  <a:pt x="8838" y="15832"/>
                </a:cubicBezTo>
                <a:cubicBezTo>
                  <a:pt x="8098" y="16080"/>
                  <a:pt x="7355" y="16121"/>
                  <a:pt x="6616" y="15875"/>
                </a:cubicBezTo>
                <a:cubicBezTo>
                  <a:pt x="5879" y="15629"/>
                  <a:pt x="5151" y="15100"/>
                  <a:pt x="4417" y="14742"/>
                </a:cubicBezTo>
                <a:cubicBezTo>
                  <a:pt x="2951" y="14026"/>
                  <a:pt x="1468" y="13994"/>
                  <a:pt x="0" y="14645"/>
                </a:cubicBezTo>
                <a:close/>
              </a:path>
            </a:pathLst>
          </a:custGeom>
          <a:solidFill>
            <a:srgbClr val="757187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Shape"/>
          <p:cNvSpPr/>
          <p:nvPr/>
        </p:nvSpPr>
        <p:spPr>
          <a:xfrm>
            <a:off x="16310871" y="4037336"/>
            <a:ext cx="6532038" cy="2765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419"/>
                </a:moveTo>
                <a:cubicBezTo>
                  <a:pt x="2683" y="17199"/>
                  <a:pt x="5320" y="14502"/>
                  <a:pt x="7880" y="11313"/>
                </a:cubicBezTo>
                <a:cubicBezTo>
                  <a:pt x="9320" y="9520"/>
                  <a:pt x="10748" y="7547"/>
                  <a:pt x="12338" y="6458"/>
                </a:cubicBezTo>
                <a:cubicBezTo>
                  <a:pt x="12765" y="6165"/>
                  <a:pt x="13202" y="5939"/>
                  <a:pt x="13638" y="5712"/>
                </a:cubicBezTo>
                <a:cubicBezTo>
                  <a:pt x="14998" y="5004"/>
                  <a:pt x="16358" y="4277"/>
                  <a:pt x="17688" y="3357"/>
                </a:cubicBezTo>
                <a:cubicBezTo>
                  <a:pt x="19024" y="2433"/>
                  <a:pt x="20328" y="1314"/>
                  <a:pt x="21600" y="0"/>
                </a:cubicBezTo>
                <a:cubicBezTo>
                  <a:pt x="20922" y="4781"/>
                  <a:pt x="19009" y="7975"/>
                  <a:pt x="16875" y="7981"/>
                </a:cubicBezTo>
                <a:cubicBezTo>
                  <a:pt x="13933" y="7989"/>
                  <a:pt x="10957" y="9638"/>
                  <a:pt x="11898" y="14144"/>
                </a:cubicBezTo>
                <a:cubicBezTo>
                  <a:pt x="12340" y="16261"/>
                  <a:pt x="13478" y="16190"/>
                  <a:pt x="14435" y="16597"/>
                </a:cubicBezTo>
                <a:cubicBezTo>
                  <a:pt x="15715" y="17141"/>
                  <a:pt x="16834" y="18962"/>
                  <a:pt x="17500" y="21600"/>
                </a:cubicBezTo>
                <a:cubicBezTo>
                  <a:pt x="15589" y="20579"/>
                  <a:pt x="13642" y="19965"/>
                  <a:pt x="11684" y="19768"/>
                </a:cubicBezTo>
                <a:cubicBezTo>
                  <a:pt x="9738" y="19572"/>
                  <a:pt x="7791" y="19788"/>
                  <a:pt x="5845" y="19828"/>
                </a:cubicBezTo>
                <a:cubicBezTo>
                  <a:pt x="3896" y="19868"/>
                  <a:pt x="1946" y="19731"/>
                  <a:pt x="0" y="19419"/>
                </a:cubicBezTo>
                <a:close/>
              </a:path>
            </a:pathLst>
          </a:custGeom>
          <a:solidFill>
            <a:srgbClr val="5A5769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1" name="Shape"/>
          <p:cNvSpPr/>
          <p:nvPr/>
        </p:nvSpPr>
        <p:spPr>
          <a:xfrm>
            <a:off x="24084389" y="3990014"/>
            <a:ext cx="5796097" cy="2467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600" extrusionOk="0">
                <a:moveTo>
                  <a:pt x="181" y="0"/>
                </a:moveTo>
                <a:cubicBezTo>
                  <a:pt x="941" y="2703"/>
                  <a:pt x="1982" y="4894"/>
                  <a:pt x="3203" y="6363"/>
                </a:cubicBezTo>
                <a:cubicBezTo>
                  <a:pt x="5660" y="9315"/>
                  <a:pt x="8497" y="9050"/>
                  <a:pt x="11180" y="10064"/>
                </a:cubicBezTo>
                <a:cubicBezTo>
                  <a:pt x="14979" y="11499"/>
                  <a:pt x="18532" y="15494"/>
                  <a:pt x="21409" y="21600"/>
                </a:cubicBezTo>
                <a:cubicBezTo>
                  <a:pt x="18484" y="19567"/>
                  <a:pt x="15486" y="18262"/>
                  <a:pt x="12463" y="17693"/>
                </a:cubicBezTo>
                <a:cubicBezTo>
                  <a:pt x="9893" y="17210"/>
                  <a:pt x="7274" y="17256"/>
                  <a:pt x="4781" y="15505"/>
                </a:cubicBezTo>
                <a:cubicBezTo>
                  <a:pt x="3180" y="14380"/>
                  <a:pt x="1647" y="12464"/>
                  <a:pt x="747" y="9133"/>
                </a:cubicBezTo>
                <a:cubicBezTo>
                  <a:pt x="15" y="6422"/>
                  <a:pt x="-191" y="3096"/>
                  <a:pt x="181" y="0"/>
                </a:cubicBezTo>
                <a:close/>
              </a:path>
            </a:pathLst>
          </a:custGeom>
          <a:solidFill>
            <a:srgbClr val="8F8AA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199" name="Group"/>
          <p:cNvGrpSpPr/>
          <p:nvPr/>
        </p:nvGrpSpPr>
        <p:grpSpPr>
          <a:xfrm>
            <a:off x="7483796" y="3298279"/>
            <a:ext cx="9869324" cy="7483396"/>
            <a:chOff x="0" y="-366539"/>
            <a:chExt cx="9869322" cy="7483395"/>
          </a:xfrm>
        </p:grpSpPr>
        <p:sp>
          <p:nvSpPr>
            <p:cNvPr id="172" name="Shape"/>
            <p:cNvSpPr/>
            <p:nvPr/>
          </p:nvSpPr>
          <p:spPr>
            <a:xfrm rot="10800000" flipH="1">
              <a:off x="3071637" y="5304430"/>
              <a:ext cx="3005816" cy="50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3" name="Shape"/>
            <p:cNvSpPr/>
            <p:nvPr/>
          </p:nvSpPr>
          <p:spPr>
            <a:xfrm>
              <a:off x="3713636" y="3391751"/>
              <a:ext cx="1864726" cy="15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4" name="Shape"/>
            <p:cNvSpPr/>
            <p:nvPr/>
          </p:nvSpPr>
          <p:spPr>
            <a:xfrm>
              <a:off x="3072513" y="5016960"/>
              <a:ext cx="2855921" cy="46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5" name="Oval"/>
            <p:cNvSpPr/>
            <p:nvPr/>
          </p:nvSpPr>
          <p:spPr>
            <a:xfrm>
              <a:off x="3072473" y="4858352"/>
              <a:ext cx="2855935" cy="313099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6" name="Shape"/>
            <p:cNvSpPr/>
            <p:nvPr/>
          </p:nvSpPr>
          <p:spPr>
            <a:xfrm>
              <a:off x="3363436" y="4887238"/>
              <a:ext cx="2274075" cy="249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7" name="Oval"/>
            <p:cNvSpPr/>
            <p:nvPr/>
          </p:nvSpPr>
          <p:spPr>
            <a:xfrm>
              <a:off x="3363402" y="4768305"/>
              <a:ext cx="2274143" cy="249317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8" name="Oval"/>
            <p:cNvSpPr/>
            <p:nvPr/>
          </p:nvSpPr>
          <p:spPr>
            <a:xfrm>
              <a:off x="3991671" y="2359171"/>
              <a:ext cx="1730415" cy="20572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194" name="Group"/>
            <p:cNvGrpSpPr/>
            <p:nvPr/>
          </p:nvGrpSpPr>
          <p:grpSpPr>
            <a:xfrm rot="20820000">
              <a:off x="521539" y="553887"/>
              <a:ext cx="8826245" cy="5642542"/>
              <a:chOff x="-2773699" y="-223039"/>
              <a:chExt cx="8826243" cy="5642540"/>
            </a:xfrm>
          </p:grpSpPr>
          <p:sp>
            <p:nvSpPr>
              <p:cNvPr id="179" name="Rectangle"/>
              <p:cNvSpPr/>
              <p:nvPr/>
            </p:nvSpPr>
            <p:spPr>
              <a:xfrm>
                <a:off x="-2773700" y="-223040"/>
                <a:ext cx="8826245" cy="5642542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0" name="Oval"/>
              <p:cNvSpPr/>
              <p:nvPr/>
            </p:nvSpPr>
            <p:spPr>
              <a:xfrm>
                <a:off x="0" y="1543252"/>
                <a:ext cx="1730414" cy="20572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1" name="Oval"/>
              <p:cNvSpPr/>
              <p:nvPr/>
            </p:nvSpPr>
            <p:spPr>
              <a:xfrm>
                <a:off x="84330" y="1643512"/>
                <a:ext cx="1561754" cy="1856770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2" name="Oval"/>
              <p:cNvSpPr/>
              <p:nvPr/>
            </p:nvSpPr>
            <p:spPr>
              <a:xfrm rot="3840000">
                <a:off x="304494" y="1749111"/>
                <a:ext cx="2253781" cy="1302312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3" name="Shape"/>
              <p:cNvSpPr/>
              <p:nvPr/>
            </p:nvSpPr>
            <p:spPr>
              <a:xfrm rot="3840000">
                <a:off x="-230765" y="1683716"/>
                <a:ext cx="3584498" cy="1306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4" name="Oval"/>
              <p:cNvSpPr/>
              <p:nvPr/>
            </p:nvSpPr>
            <p:spPr>
              <a:xfrm rot="3840000">
                <a:off x="326953" y="1029207"/>
                <a:ext cx="3584433" cy="2071209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5" name="Oval"/>
              <p:cNvSpPr/>
              <p:nvPr/>
            </p:nvSpPr>
            <p:spPr>
              <a:xfrm rot="3840000">
                <a:off x="1324042" y="2108362"/>
                <a:ext cx="646154" cy="373370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86" name="Shape"/>
              <p:cNvSpPr/>
              <p:nvPr/>
            </p:nvSpPr>
            <p:spPr>
              <a:xfrm rot="18723259">
                <a:off x="1433714" y="2598317"/>
                <a:ext cx="1238067" cy="28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Shape"/>
              <p:cNvSpPr/>
              <p:nvPr/>
            </p:nvSpPr>
            <p:spPr>
              <a:xfrm rot="16887209">
                <a:off x="2312582" y="2489598"/>
                <a:ext cx="814154" cy="38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Shape"/>
              <p:cNvSpPr/>
              <p:nvPr/>
            </p:nvSpPr>
            <p:spPr>
              <a:xfrm rot="362236">
                <a:off x="1065490" y="1541477"/>
                <a:ext cx="1174433" cy="33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Shape"/>
              <p:cNvSpPr/>
              <p:nvPr/>
            </p:nvSpPr>
            <p:spPr>
              <a:xfrm rot="1316750">
                <a:off x="2042541" y="1386772"/>
                <a:ext cx="404312" cy="5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193" name="Group"/>
              <p:cNvGrpSpPr/>
              <p:nvPr/>
            </p:nvGrpSpPr>
            <p:grpSpPr>
              <a:xfrm rot="3840000">
                <a:off x="2081900" y="1591005"/>
                <a:ext cx="850430" cy="569186"/>
                <a:chOff x="0" y="0"/>
                <a:chExt cx="850429" cy="569185"/>
              </a:xfrm>
            </p:grpSpPr>
            <p:sp>
              <p:nvSpPr>
                <p:cNvPr id="190" name="Shape"/>
                <p:cNvSpPr/>
                <p:nvPr/>
              </p:nvSpPr>
              <p:spPr>
                <a:xfrm>
                  <a:off x="0" y="233082"/>
                  <a:ext cx="850430" cy="336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91" name="Oval"/>
                <p:cNvSpPr/>
                <p:nvPr/>
              </p:nvSpPr>
              <p:spPr>
                <a:xfrm>
                  <a:off x="8" y="0"/>
                  <a:ext cx="850389" cy="49138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192" name="Oval"/>
                <p:cNvSpPr/>
                <p:nvPr/>
              </p:nvSpPr>
              <p:spPr>
                <a:xfrm>
                  <a:off x="102125" y="11443"/>
                  <a:ext cx="646154" cy="373371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195" name="Shape"/>
            <p:cNvSpPr/>
            <p:nvPr/>
          </p:nvSpPr>
          <p:spPr>
            <a:xfrm>
              <a:off x="3426653" y="3422849"/>
              <a:ext cx="2175318" cy="1568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6" name="Triangle"/>
            <p:cNvSpPr/>
            <p:nvPr/>
          </p:nvSpPr>
          <p:spPr>
            <a:xfrm>
              <a:off x="4410099" y="4489091"/>
              <a:ext cx="548846" cy="32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7" name="Shape"/>
            <p:cNvSpPr/>
            <p:nvPr/>
          </p:nvSpPr>
          <p:spPr>
            <a:xfrm>
              <a:off x="4410099" y="4740460"/>
              <a:ext cx="548846" cy="25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8" name="Shape"/>
            <p:cNvSpPr/>
            <p:nvPr/>
          </p:nvSpPr>
          <p:spPr>
            <a:xfrm>
              <a:off x="3071417" y="5328994"/>
              <a:ext cx="2855914" cy="312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0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pic>
        <p:nvPicPr>
          <p:cNvPr id="201" name="EN_FundedbytheEU_RGB_Monochrome.png" descr="EN_FundedbytheEU_RGB_Monochro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" y="-35790"/>
            <a:ext cx="8291126" cy="184917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1" name="Shape"/>
          <p:cNvSpPr/>
          <p:nvPr/>
        </p:nvSpPr>
        <p:spPr>
          <a:xfrm>
            <a:off x="12499745" y="1744494"/>
            <a:ext cx="10225149" cy="5161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extrusionOk="0">
                <a:moveTo>
                  <a:pt x="10774" y="0"/>
                </a:moveTo>
                <a:cubicBezTo>
                  <a:pt x="8016" y="0"/>
                  <a:pt x="5258" y="2088"/>
                  <a:pt x="3154" y="6266"/>
                </a:cubicBezTo>
                <a:cubicBezTo>
                  <a:pt x="1024" y="10496"/>
                  <a:pt x="-26" y="16056"/>
                  <a:pt x="0" y="21600"/>
                </a:cubicBezTo>
                <a:lnTo>
                  <a:pt x="21548" y="21600"/>
                </a:lnTo>
                <a:cubicBezTo>
                  <a:pt x="21574" y="16056"/>
                  <a:pt x="20524" y="10496"/>
                  <a:pt x="18394" y="6266"/>
                </a:cubicBezTo>
                <a:cubicBezTo>
                  <a:pt x="16290" y="2088"/>
                  <a:pt x="13532" y="0"/>
                  <a:pt x="10774" y="0"/>
                </a:cubicBezTo>
                <a:close/>
              </a:path>
            </a:pathLst>
          </a:custGeom>
          <a:gradFill>
            <a:gsLst>
              <a:gs pos="0">
                <a:srgbClr val="677ABD"/>
              </a:gs>
              <a:gs pos="67499">
                <a:srgbClr val="86A7D7"/>
              </a:gs>
            </a:gsLst>
            <a:lin ang="5400000"/>
          </a:gra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2D429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2" name="Shape"/>
          <p:cNvSpPr/>
          <p:nvPr/>
        </p:nvSpPr>
        <p:spPr>
          <a:xfrm>
            <a:off x="12514261" y="4539957"/>
            <a:ext cx="10211176" cy="3924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9" h="21573" extrusionOk="0">
                <a:moveTo>
                  <a:pt x="14482" y="7"/>
                </a:moveTo>
                <a:cubicBezTo>
                  <a:pt x="14390" y="19"/>
                  <a:pt x="14297" y="45"/>
                  <a:pt x="14206" y="84"/>
                </a:cubicBezTo>
                <a:cubicBezTo>
                  <a:pt x="13372" y="434"/>
                  <a:pt x="12682" y="1837"/>
                  <a:pt x="11937" y="2870"/>
                </a:cubicBezTo>
                <a:cubicBezTo>
                  <a:pt x="11156" y="3952"/>
                  <a:pt x="10308" y="4622"/>
                  <a:pt x="9454" y="5230"/>
                </a:cubicBezTo>
                <a:cubicBezTo>
                  <a:pt x="8605" y="5835"/>
                  <a:pt x="7746" y="6383"/>
                  <a:pt x="6884" y="6888"/>
                </a:cubicBezTo>
                <a:cubicBezTo>
                  <a:pt x="6608" y="7050"/>
                  <a:pt x="6330" y="7209"/>
                  <a:pt x="6058" y="7414"/>
                </a:cubicBezTo>
                <a:cubicBezTo>
                  <a:pt x="5049" y="8177"/>
                  <a:pt x="4142" y="9562"/>
                  <a:pt x="3230" y="10831"/>
                </a:cubicBezTo>
                <a:cubicBezTo>
                  <a:pt x="2171" y="12303"/>
                  <a:pt x="1092" y="13626"/>
                  <a:pt x="0" y="14830"/>
                </a:cubicBezTo>
                <a:cubicBezTo>
                  <a:pt x="21" y="15580"/>
                  <a:pt x="53" y="16329"/>
                  <a:pt x="97" y="17074"/>
                </a:cubicBezTo>
                <a:lnTo>
                  <a:pt x="20886" y="21573"/>
                </a:lnTo>
                <a:cubicBezTo>
                  <a:pt x="21519" y="16551"/>
                  <a:pt x="21600" y="11158"/>
                  <a:pt x="21123" y="6044"/>
                </a:cubicBezTo>
                <a:cubicBezTo>
                  <a:pt x="20977" y="5932"/>
                  <a:pt x="20832" y="5814"/>
                  <a:pt x="20686" y="5706"/>
                </a:cubicBezTo>
                <a:cubicBezTo>
                  <a:pt x="19331" y="4708"/>
                  <a:pt x="17943" y="3895"/>
                  <a:pt x="16707" y="2117"/>
                </a:cubicBezTo>
                <a:cubicBezTo>
                  <a:pt x="16247" y="1455"/>
                  <a:pt x="15808" y="661"/>
                  <a:pt x="15304" y="269"/>
                </a:cubicBezTo>
                <a:cubicBezTo>
                  <a:pt x="15037" y="62"/>
                  <a:pt x="14759" y="-27"/>
                  <a:pt x="14482" y="7"/>
                </a:cubicBezTo>
                <a:close/>
              </a:path>
            </a:pathLst>
          </a:custGeom>
          <a:solidFill>
            <a:srgbClr val="757187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3" name="Shape"/>
          <p:cNvSpPr/>
          <p:nvPr/>
        </p:nvSpPr>
        <p:spPr>
          <a:xfrm>
            <a:off x="12500064" y="6533981"/>
            <a:ext cx="10224511" cy="5437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1" h="19784" extrusionOk="0">
                <a:moveTo>
                  <a:pt x="22" y="0"/>
                </a:moveTo>
                <a:cubicBezTo>
                  <a:pt x="-164" y="5146"/>
                  <a:pt x="865" y="10401"/>
                  <a:pt x="3114" y="14334"/>
                </a:cubicBezTo>
                <a:cubicBezTo>
                  <a:pt x="7268" y="21600"/>
                  <a:pt x="14004" y="21600"/>
                  <a:pt x="18158" y="14334"/>
                </a:cubicBezTo>
                <a:cubicBezTo>
                  <a:pt x="20407" y="10401"/>
                  <a:pt x="21436" y="5146"/>
                  <a:pt x="21250" y="0"/>
                </a:cubicBezTo>
                <a:lnTo>
                  <a:pt x="22" y="0"/>
                </a:lnTo>
                <a:close/>
              </a:path>
            </a:pathLst>
          </a:custGeom>
          <a:solidFill>
            <a:srgbClr val="B99885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4" name="Shape"/>
          <p:cNvSpPr/>
          <p:nvPr/>
        </p:nvSpPr>
        <p:spPr>
          <a:xfrm>
            <a:off x="12569824" y="7700000"/>
            <a:ext cx="9894491" cy="3356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68" y="6536"/>
                  <a:pt x="1404" y="12808"/>
                  <a:pt x="3115" y="17851"/>
                </a:cubicBezTo>
                <a:cubicBezTo>
                  <a:pt x="3508" y="19009"/>
                  <a:pt x="3923" y="20058"/>
                  <a:pt x="4356" y="21007"/>
                </a:cubicBezTo>
                <a:cubicBezTo>
                  <a:pt x="6100" y="21074"/>
                  <a:pt x="7842" y="21130"/>
                  <a:pt x="9581" y="21196"/>
                </a:cubicBezTo>
                <a:cubicBezTo>
                  <a:pt x="12179" y="21296"/>
                  <a:pt x="14778" y="21436"/>
                  <a:pt x="17377" y="21600"/>
                </a:cubicBezTo>
                <a:cubicBezTo>
                  <a:pt x="17912" y="20501"/>
                  <a:pt x="18424" y="19258"/>
                  <a:pt x="18901" y="17851"/>
                </a:cubicBezTo>
                <a:cubicBezTo>
                  <a:pt x="20172" y="14104"/>
                  <a:pt x="21070" y="9676"/>
                  <a:pt x="21600" y="4968"/>
                </a:cubicBezTo>
                <a:cubicBezTo>
                  <a:pt x="14829" y="3594"/>
                  <a:pt x="8085" y="1172"/>
                  <a:pt x="1307" y="163"/>
                </a:cubicBezTo>
                <a:cubicBezTo>
                  <a:pt x="871" y="99"/>
                  <a:pt x="436" y="53"/>
                  <a:pt x="0" y="0"/>
                </a:cubicBezTo>
                <a:close/>
              </a:path>
            </a:pathLst>
          </a:custGeom>
          <a:solidFill>
            <a:srgbClr val="C3B0A3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5" name="Shape"/>
          <p:cNvSpPr/>
          <p:nvPr/>
        </p:nvSpPr>
        <p:spPr>
          <a:xfrm>
            <a:off x="12508705" y="5351294"/>
            <a:ext cx="7768035" cy="1243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0" extrusionOk="0">
                <a:moveTo>
                  <a:pt x="604" y="0"/>
                </a:moveTo>
                <a:cubicBezTo>
                  <a:pt x="436" y="3375"/>
                  <a:pt x="302" y="6800"/>
                  <a:pt x="201" y="10254"/>
                </a:cubicBezTo>
                <a:cubicBezTo>
                  <a:pt x="100" y="13708"/>
                  <a:pt x="33" y="17193"/>
                  <a:pt x="0" y="20688"/>
                </a:cubicBezTo>
                <a:cubicBezTo>
                  <a:pt x="170" y="20632"/>
                  <a:pt x="341" y="20571"/>
                  <a:pt x="511" y="20518"/>
                </a:cubicBezTo>
                <a:cubicBezTo>
                  <a:pt x="2633" y="19858"/>
                  <a:pt x="4756" y="19492"/>
                  <a:pt x="6883" y="19672"/>
                </a:cubicBezTo>
                <a:cubicBezTo>
                  <a:pt x="7955" y="19762"/>
                  <a:pt x="9026" y="20012"/>
                  <a:pt x="10097" y="20290"/>
                </a:cubicBezTo>
                <a:cubicBezTo>
                  <a:pt x="11168" y="20568"/>
                  <a:pt x="12239" y="20874"/>
                  <a:pt x="13311" y="21077"/>
                </a:cubicBezTo>
                <a:cubicBezTo>
                  <a:pt x="16070" y="21600"/>
                  <a:pt x="18835" y="21446"/>
                  <a:pt x="21600" y="20613"/>
                </a:cubicBezTo>
                <a:cubicBezTo>
                  <a:pt x="20231" y="18067"/>
                  <a:pt x="18866" y="16201"/>
                  <a:pt x="17509" y="15182"/>
                </a:cubicBezTo>
                <a:cubicBezTo>
                  <a:pt x="16039" y="14078"/>
                  <a:pt x="14576" y="14016"/>
                  <a:pt x="13108" y="13783"/>
                </a:cubicBezTo>
                <a:cubicBezTo>
                  <a:pt x="11937" y="13597"/>
                  <a:pt x="10763" y="13288"/>
                  <a:pt x="9599" y="12186"/>
                </a:cubicBezTo>
                <a:cubicBezTo>
                  <a:pt x="7943" y="10620"/>
                  <a:pt x="6327" y="7478"/>
                  <a:pt x="4690" y="5370"/>
                </a:cubicBezTo>
                <a:cubicBezTo>
                  <a:pt x="3332" y="3621"/>
                  <a:pt x="1943" y="2525"/>
                  <a:pt x="604" y="0"/>
                </a:cubicBezTo>
                <a:close/>
              </a:path>
            </a:pathLst>
          </a:custGeom>
          <a:solidFill>
            <a:srgbClr val="876157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6" name="Shape"/>
          <p:cNvSpPr/>
          <p:nvPr/>
        </p:nvSpPr>
        <p:spPr>
          <a:xfrm>
            <a:off x="12507514" y="5454481"/>
            <a:ext cx="7750573" cy="1173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7" name="Shape"/>
          <p:cNvSpPr/>
          <p:nvPr/>
        </p:nvSpPr>
        <p:spPr>
          <a:xfrm>
            <a:off x="17617865" y="4539139"/>
            <a:ext cx="4753146" cy="1039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70" extrusionOk="0">
                <a:moveTo>
                  <a:pt x="0" y="15389"/>
                </a:moveTo>
                <a:cubicBezTo>
                  <a:pt x="918" y="14208"/>
                  <a:pt x="1808" y="12614"/>
                  <a:pt x="2655" y="10631"/>
                </a:cubicBezTo>
                <a:cubicBezTo>
                  <a:pt x="4273" y="6844"/>
                  <a:pt x="5763" y="1619"/>
                  <a:pt x="7569" y="308"/>
                </a:cubicBezTo>
                <a:cubicBezTo>
                  <a:pt x="8364" y="-269"/>
                  <a:pt x="9177" y="-34"/>
                  <a:pt x="9948" y="995"/>
                </a:cubicBezTo>
                <a:cubicBezTo>
                  <a:pt x="11039" y="2450"/>
                  <a:pt x="11987" y="5401"/>
                  <a:pt x="12984" y="7842"/>
                </a:cubicBezTo>
                <a:cubicBezTo>
                  <a:pt x="14323" y="11120"/>
                  <a:pt x="15748" y="13470"/>
                  <a:pt x="17196" y="15575"/>
                </a:cubicBezTo>
                <a:cubicBezTo>
                  <a:pt x="18644" y="17682"/>
                  <a:pt x="20118" y="19548"/>
                  <a:pt x="21600" y="21143"/>
                </a:cubicBezTo>
                <a:cubicBezTo>
                  <a:pt x="20303" y="21331"/>
                  <a:pt x="19036" y="20511"/>
                  <a:pt x="17808" y="18631"/>
                </a:cubicBezTo>
                <a:cubicBezTo>
                  <a:pt x="16450" y="16552"/>
                  <a:pt x="14991" y="15206"/>
                  <a:pt x="13875" y="13811"/>
                </a:cubicBezTo>
                <a:cubicBezTo>
                  <a:pt x="13117" y="12863"/>
                  <a:pt x="12456" y="12607"/>
                  <a:pt x="12125" y="15759"/>
                </a:cubicBezTo>
                <a:cubicBezTo>
                  <a:pt x="11991" y="17029"/>
                  <a:pt x="12036" y="18521"/>
                  <a:pt x="12240" y="19584"/>
                </a:cubicBezTo>
                <a:cubicBezTo>
                  <a:pt x="11670" y="18778"/>
                  <a:pt x="11130" y="17600"/>
                  <a:pt x="10636" y="16088"/>
                </a:cubicBezTo>
                <a:cubicBezTo>
                  <a:pt x="10131" y="14540"/>
                  <a:pt x="9680" y="12659"/>
                  <a:pt x="9300" y="10509"/>
                </a:cubicBezTo>
                <a:cubicBezTo>
                  <a:pt x="8892" y="10462"/>
                  <a:pt x="8484" y="10582"/>
                  <a:pt x="8081" y="10868"/>
                </a:cubicBezTo>
                <a:cubicBezTo>
                  <a:pt x="7186" y="11505"/>
                  <a:pt x="6328" y="12950"/>
                  <a:pt x="5560" y="15115"/>
                </a:cubicBezTo>
                <a:cubicBezTo>
                  <a:pt x="5534" y="14855"/>
                  <a:pt x="5503" y="14608"/>
                  <a:pt x="5467" y="14375"/>
                </a:cubicBezTo>
                <a:cubicBezTo>
                  <a:pt x="5373" y="13780"/>
                  <a:pt x="5250" y="13300"/>
                  <a:pt x="5111" y="12938"/>
                </a:cubicBezTo>
                <a:cubicBezTo>
                  <a:pt x="4294" y="10810"/>
                  <a:pt x="3361" y="12799"/>
                  <a:pt x="2502" y="14013"/>
                </a:cubicBezTo>
                <a:cubicBezTo>
                  <a:pt x="1701" y="15147"/>
                  <a:pt x="854" y="15626"/>
                  <a:pt x="0" y="1538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8" name="Shape"/>
          <p:cNvSpPr/>
          <p:nvPr/>
        </p:nvSpPr>
        <p:spPr>
          <a:xfrm>
            <a:off x="17617865" y="4761048"/>
            <a:ext cx="2695169" cy="74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314" y="190"/>
                </a:moveTo>
                <a:cubicBezTo>
                  <a:pt x="16233" y="6629"/>
                  <a:pt x="17816" y="11480"/>
                  <a:pt x="19717" y="13683"/>
                </a:cubicBezTo>
                <a:cubicBezTo>
                  <a:pt x="20010" y="14023"/>
                  <a:pt x="20315" y="14310"/>
                  <a:pt x="20616" y="14487"/>
                </a:cubicBezTo>
                <a:cubicBezTo>
                  <a:pt x="20942" y="14679"/>
                  <a:pt x="21268" y="14763"/>
                  <a:pt x="21600" y="14735"/>
                </a:cubicBezTo>
                <a:cubicBezTo>
                  <a:pt x="21335" y="15750"/>
                  <a:pt x="21198" y="17120"/>
                  <a:pt x="21222" y="18517"/>
                </a:cubicBezTo>
                <a:cubicBezTo>
                  <a:pt x="21242" y="19667"/>
                  <a:pt x="21371" y="20756"/>
                  <a:pt x="21586" y="21600"/>
                </a:cubicBezTo>
                <a:cubicBezTo>
                  <a:pt x="20581" y="20446"/>
                  <a:pt x="19628" y="18760"/>
                  <a:pt x="18758" y="16598"/>
                </a:cubicBezTo>
                <a:cubicBezTo>
                  <a:pt x="17867" y="14383"/>
                  <a:pt x="17072" y="11692"/>
                  <a:pt x="16401" y="8617"/>
                </a:cubicBezTo>
                <a:moveTo>
                  <a:pt x="10483" y="9065"/>
                </a:moveTo>
                <a:cubicBezTo>
                  <a:pt x="10432" y="11313"/>
                  <a:pt x="10196" y="13452"/>
                  <a:pt x="9805" y="15205"/>
                </a:cubicBezTo>
                <a:cubicBezTo>
                  <a:pt x="9760" y="14834"/>
                  <a:pt x="9705" y="14480"/>
                  <a:pt x="9641" y="14148"/>
                </a:cubicBezTo>
                <a:cubicBezTo>
                  <a:pt x="9476" y="13296"/>
                  <a:pt x="9260" y="12612"/>
                  <a:pt x="9014" y="12091"/>
                </a:cubicBezTo>
                <a:cubicBezTo>
                  <a:pt x="7575" y="9039"/>
                  <a:pt x="5928" y="11892"/>
                  <a:pt x="4413" y="13630"/>
                </a:cubicBezTo>
                <a:cubicBezTo>
                  <a:pt x="3000" y="15251"/>
                  <a:pt x="1507" y="15937"/>
                  <a:pt x="0" y="15598"/>
                </a:cubicBezTo>
                <a:cubicBezTo>
                  <a:pt x="1635" y="14409"/>
                  <a:pt x="3244" y="12773"/>
                  <a:pt x="4812" y="10704"/>
                </a:cubicBezTo>
                <a:cubicBezTo>
                  <a:pt x="5905" y="9260"/>
                  <a:pt x="6977" y="7609"/>
                  <a:pt x="8027" y="5786"/>
                </a:cubicBezTo>
                <a:cubicBezTo>
                  <a:pt x="9047" y="4015"/>
                  <a:pt x="10044" y="2085"/>
                  <a:pt x="11018" y="0"/>
                </a:cubicBezTo>
                <a:cubicBezTo>
                  <a:pt x="10724" y="1648"/>
                  <a:pt x="10549" y="3538"/>
                  <a:pt x="10509" y="5496"/>
                </a:cubicBezTo>
                <a:cubicBezTo>
                  <a:pt x="10484" y="6683"/>
                  <a:pt x="10510" y="7878"/>
                  <a:pt x="10483" y="9065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9" name="Shape"/>
          <p:cNvSpPr/>
          <p:nvPr/>
        </p:nvSpPr>
        <p:spPr>
          <a:xfrm>
            <a:off x="21737637" y="6160919"/>
            <a:ext cx="979092" cy="407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3" y="0"/>
                </a:moveTo>
                <a:cubicBezTo>
                  <a:pt x="13873" y="6847"/>
                  <a:pt x="6965" y="13340"/>
                  <a:pt x="0" y="19202"/>
                </a:cubicBezTo>
                <a:cubicBezTo>
                  <a:pt x="7194" y="20376"/>
                  <a:pt x="14396" y="21160"/>
                  <a:pt x="21600" y="21600"/>
                </a:cubicBezTo>
                <a:cubicBezTo>
                  <a:pt x="21431" y="14383"/>
                  <a:pt x="21142" y="7173"/>
                  <a:pt x="20733" y="0"/>
                </a:cubicBezTo>
                <a:close/>
              </a:path>
            </a:pathLst>
          </a:custGeom>
          <a:solidFill>
            <a:srgbClr val="5A5769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47" name="Group"/>
          <p:cNvGrpSpPr/>
          <p:nvPr/>
        </p:nvGrpSpPr>
        <p:grpSpPr>
          <a:xfrm>
            <a:off x="12904387" y="3298279"/>
            <a:ext cx="9869324" cy="7483396"/>
            <a:chOff x="0" y="-366539"/>
            <a:chExt cx="9869322" cy="7483395"/>
          </a:xfrm>
        </p:grpSpPr>
        <p:sp>
          <p:nvSpPr>
            <p:cNvPr id="220" name="Shape"/>
            <p:cNvSpPr/>
            <p:nvPr/>
          </p:nvSpPr>
          <p:spPr>
            <a:xfrm rot="10800000" flipH="1">
              <a:off x="3071637" y="5304430"/>
              <a:ext cx="3005816" cy="503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1" name="Shape"/>
            <p:cNvSpPr/>
            <p:nvPr/>
          </p:nvSpPr>
          <p:spPr>
            <a:xfrm>
              <a:off x="3713636" y="3391751"/>
              <a:ext cx="1864726" cy="15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2" name="Shape"/>
            <p:cNvSpPr/>
            <p:nvPr/>
          </p:nvSpPr>
          <p:spPr>
            <a:xfrm>
              <a:off x="3072513" y="5016960"/>
              <a:ext cx="2855921" cy="46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3" name="Oval"/>
            <p:cNvSpPr/>
            <p:nvPr/>
          </p:nvSpPr>
          <p:spPr>
            <a:xfrm>
              <a:off x="3072473" y="4858352"/>
              <a:ext cx="2855935" cy="313099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4" name="Shape"/>
            <p:cNvSpPr/>
            <p:nvPr/>
          </p:nvSpPr>
          <p:spPr>
            <a:xfrm>
              <a:off x="3363436" y="4887238"/>
              <a:ext cx="2274075" cy="249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5" name="Oval"/>
            <p:cNvSpPr/>
            <p:nvPr/>
          </p:nvSpPr>
          <p:spPr>
            <a:xfrm>
              <a:off x="3363402" y="4768305"/>
              <a:ext cx="2274143" cy="249317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6" name="Oval"/>
            <p:cNvSpPr/>
            <p:nvPr/>
          </p:nvSpPr>
          <p:spPr>
            <a:xfrm>
              <a:off x="3991671" y="2359171"/>
              <a:ext cx="1730415" cy="20572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242" name="Group"/>
            <p:cNvGrpSpPr/>
            <p:nvPr/>
          </p:nvGrpSpPr>
          <p:grpSpPr>
            <a:xfrm rot="20820000">
              <a:off x="521539" y="553887"/>
              <a:ext cx="8826245" cy="5642542"/>
              <a:chOff x="-2773699" y="-223039"/>
              <a:chExt cx="8826243" cy="5642540"/>
            </a:xfrm>
          </p:grpSpPr>
          <p:sp>
            <p:nvSpPr>
              <p:cNvPr id="227" name="Rectangle"/>
              <p:cNvSpPr/>
              <p:nvPr/>
            </p:nvSpPr>
            <p:spPr>
              <a:xfrm>
                <a:off x="-2773700" y="-223040"/>
                <a:ext cx="8826245" cy="5642542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28" name="Oval"/>
              <p:cNvSpPr/>
              <p:nvPr/>
            </p:nvSpPr>
            <p:spPr>
              <a:xfrm>
                <a:off x="0" y="1543252"/>
                <a:ext cx="1730414" cy="20572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29" name="Oval"/>
              <p:cNvSpPr/>
              <p:nvPr/>
            </p:nvSpPr>
            <p:spPr>
              <a:xfrm>
                <a:off x="84330" y="1643512"/>
                <a:ext cx="1561754" cy="1856770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0" name="Oval"/>
              <p:cNvSpPr/>
              <p:nvPr/>
            </p:nvSpPr>
            <p:spPr>
              <a:xfrm rot="3840000">
                <a:off x="304494" y="1749111"/>
                <a:ext cx="2253781" cy="1302312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1" name="Shape"/>
              <p:cNvSpPr/>
              <p:nvPr/>
            </p:nvSpPr>
            <p:spPr>
              <a:xfrm rot="3840000">
                <a:off x="-230765" y="1683716"/>
                <a:ext cx="3584498" cy="1306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2" name="Oval"/>
              <p:cNvSpPr/>
              <p:nvPr/>
            </p:nvSpPr>
            <p:spPr>
              <a:xfrm rot="3840000">
                <a:off x="326953" y="1029207"/>
                <a:ext cx="3584433" cy="2071209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3" name="Oval"/>
              <p:cNvSpPr/>
              <p:nvPr/>
            </p:nvSpPr>
            <p:spPr>
              <a:xfrm rot="3840000">
                <a:off x="1324042" y="2108362"/>
                <a:ext cx="646154" cy="373370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4" name="Shape"/>
              <p:cNvSpPr/>
              <p:nvPr/>
            </p:nvSpPr>
            <p:spPr>
              <a:xfrm rot="18723259">
                <a:off x="1433714" y="2598317"/>
                <a:ext cx="1238067" cy="28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35" name="Shape"/>
              <p:cNvSpPr/>
              <p:nvPr/>
            </p:nvSpPr>
            <p:spPr>
              <a:xfrm rot="16887209">
                <a:off x="2312582" y="2489598"/>
                <a:ext cx="814154" cy="389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36" name="Shape"/>
              <p:cNvSpPr/>
              <p:nvPr/>
            </p:nvSpPr>
            <p:spPr>
              <a:xfrm rot="362236">
                <a:off x="1065490" y="1541477"/>
                <a:ext cx="1174433" cy="339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37" name="Shape"/>
              <p:cNvSpPr/>
              <p:nvPr/>
            </p:nvSpPr>
            <p:spPr>
              <a:xfrm rot="1316750">
                <a:off x="2042541" y="1386772"/>
                <a:ext cx="404312" cy="5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241" name="Group"/>
              <p:cNvGrpSpPr/>
              <p:nvPr/>
            </p:nvGrpSpPr>
            <p:grpSpPr>
              <a:xfrm rot="3840000">
                <a:off x="2081900" y="1591005"/>
                <a:ext cx="850430" cy="569186"/>
                <a:chOff x="0" y="0"/>
                <a:chExt cx="850429" cy="569185"/>
              </a:xfrm>
            </p:grpSpPr>
            <p:sp>
              <p:nvSpPr>
                <p:cNvPr id="238" name="Shape"/>
                <p:cNvSpPr/>
                <p:nvPr/>
              </p:nvSpPr>
              <p:spPr>
                <a:xfrm>
                  <a:off x="0" y="233082"/>
                  <a:ext cx="850430" cy="336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39" name="Oval"/>
                <p:cNvSpPr/>
                <p:nvPr/>
              </p:nvSpPr>
              <p:spPr>
                <a:xfrm>
                  <a:off x="8" y="0"/>
                  <a:ext cx="850389" cy="49138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40" name="Oval"/>
                <p:cNvSpPr/>
                <p:nvPr/>
              </p:nvSpPr>
              <p:spPr>
                <a:xfrm>
                  <a:off x="102125" y="11443"/>
                  <a:ext cx="646154" cy="373371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243" name="Shape"/>
            <p:cNvSpPr/>
            <p:nvPr/>
          </p:nvSpPr>
          <p:spPr>
            <a:xfrm>
              <a:off x="3426653" y="3422849"/>
              <a:ext cx="2175318" cy="1568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4" name="Triangle"/>
            <p:cNvSpPr/>
            <p:nvPr/>
          </p:nvSpPr>
          <p:spPr>
            <a:xfrm>
              <a:off x="4410099" y="4489091"/>
              <a:ext cx="548846" cy="32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5" name="Shape"/>
            <p:cNvSpPr/>
            <p:nvPr/>
          </p:nvSpPr>
          <p:spPr>
            <a:xfrm>
              <a:off x="4410099" y="4740460"/>
              <a:ext cx="548846" cy="25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46" name="Shape"/>
            <p:cNvSpPr/>
            <p:nvPr/>
          </p:nvSpPr>
          <p:spPr>
            <a:xfrm>
              <a:off x="3071417" y="5328994"/>
              <a:ext cx="2855914" cy="312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248" name="EN_FundedbytheEU_RGB_POS.png" descr="EN_FundedbytheEU_RGB_P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8" y="38649"/>
            <a:ext cx="7876820" cy="175486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/>
          <p:cNvGrpSpPr/>
          <p:nvPr/>
        </p:nvGrpSpPr>
        <p:grpSpPr>
          <a:xfrm>
            <a:off x="-13408410" y="13226191"/>
            <a:ext cx="40117881" cy="7834232"/>
            <a:chOff x="0" y="0"/>
            <a:chExt cx="40117879" cy="7834231"/>
          </a:xfrm>
        </p:grpSpPr>
        <p:sp>
          <p:nvSpPr>
            <p:cNvPr id="2" name="Rectangle"/>
            <p:cNvSpPr/>
            <p:nvPr/>
          </p:nvSpPr>
          <p:spPr>
            <a:xfrm>
              <a:off x="1559486" y="0"/>
              <a:ext cx="37413416" cy="7834232"/>
            </a:xfrm>
            <a:prstGeom prst="rect">
              <a:avLst/>
            </a:prstGeom>
            <a:solidFill>
              <a:srgbClr val="B9988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" name="Shape"/>
            <p:cNvSpPr/>
            <p:nvPr/>
          </p:nvSpPr>
          <p:spPr>
            <a:xfrm>
              <a:off x="0" y="1090801"/>
              <a:ext cx="40117880" cy="3977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98" extrusionOk="0">
                  <a:moveTo>
                    <a:pt x="0" y="417"/>
                  </a:moveTo>
                  <a:cubicBezTo>
                    <a:pt x="1634" y="497"/>
                    <a:pt x="3268" y="439"/>
                    <a:pt x="4901" y="244"/>
                  </a:cubicBezTo>
                  <a:cubicBezTo>
                    <a:pt x="6575" y="43"/>
                    <a:pt x="8250" y="-302"/>
                    <a:pt x="9923" y="538"/>
                  </a:cubicBezTo>
                  <a:cubicBezTo>
                    <a:pt x="11621" y="1391"/>
                    <a:pt x="13310" y="3461"/>
                    <a:pt x="15006" y="4593"/>
                  </a:cubicBezTo>
                  <a:cubicBezTo>
                    <a:pt x="16755" y="5761"/>
                    <a:pt x="18509" y="5930"/>
                    <a:pt x="20260" y="5099"/>
                  </a:cubicBezTo>
                  <a:lnTo>
                    <a:pt x="21600" y="21298"/>
                  </a:lnTo>
                  <a:cubicBezTo>
                    <a:pt x="18383" y="19537"/>
                    <a:pt x="15171" y="18454"/>
                    <a:pt x="11964" y="18040"/>
                  </a:cubicBezTo>
                  <a:cubicBezTo>
                    <a:pt x="8595" y="17604"/>
                    <a:pt x="5171" y="17868"/>
                    <a:pt x="1930" y="7794"/>
                  </a:cubicBezTo>
                  <a:cubicBezTo>
                    <a:pt x="1272" y="5748"/>
                    <a:pt x="627" y="3283"/>
                    <a:pt x="0" y="417"/>
                  </a:cubicBezTo>
                  <a:close/>
                </a:path>
              </a:pathLst>
            </a:custGeom>
            <a:solidFill>
              <a:srgbClr val="C3B0A3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12" name="Group"/>
          <p:cNvGrpSpPr/>
          <p:nvPr/>
        </p:nvGrpSpPr>
        <p:grpSpPr>
          <a:xfrm>
            <a:off x="-6031097" y="11319370"/>
            <a:ext cx="18161661" cy="2100433"/>
            <a:chOff x="0" y="25"/>
            <a:chExt cx="18161660" cy="2100431"/>
          </a:xfrm>
        </p:grpSpPr>
        <p:sp>
          <p:nvSpPr>
            <p:cNvPr id="5" name="Shape"/>
            <p:cNvSpPr/>
            <p:nvPr/>
          </p:nvSpPr>
          <p:spPr>
            <a:xfrm>
              <a:off x="0" y="25"/>
              <a:ext cx="18161661" cy="2079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17" extrusionOk="0">
                  <a:moveTo>
                    <a:pt x="1427" y="15750"/>
                  </a:moveTo>
                  <a:cubicBezTo>
                    <a:pt x="2158" y="14583"/>
                    <a:pt x="2912" y="14661"/>
                    <a:pt x="3634" y="13084"/>
                  </a:cubicBezTo>
                  <a:cubicBezTo>
                    <a:pt x="4077" y="12118"/>
                    <a:pt x="4507" y="10593"/>
                    <a:pt x="4937" y="9100"/>
                  </a:cubicBezTo>
                  <a:cubicBezTo>
                    <a:pt x="5773" y="6192"/>
                    <a:pt x="6611" y="3222"/>
                    <a:pt x="7482" y="1756"/>
                  </a:cubicBezTo>
                  <a:cubicBezTo>
                    <a:pt x="7812" y="1200"/>
                    <a:pt x="8146" y="864"/>
                    <a:pt x="8477" y="523"/>
                  </a:cubicBezTo>
                  <a:cubicBezTo>
                    <a:pt x="8811" y="180"/>
                    <a:pt x="9145" y="-169"/>
                    <a:pt x="9480" y="91"/>
                  </a:cubicBezTo>
                  <a:cubicBezTo>
                    <a:pt x="9695" y="257"/>
                    <a:pt x="9908" y="675"/>
                    <a:pt x="10123" y="672"/>
                  </a:cubicBezTo>
                  <a:cubicBezTo>
                    <a:pt x="10338" y="668"/>
                    <a:pt x="10552" y="246"/>
                    <a:pt x="10766" y="434"/>
                  </a:cubicBezTo>
                  <a:cubicBezTo>
                    <a:pt x="11162" y="781"/>
                    <a:pt x="11507" y="3103"/>
                    <a:pt x="11869" y="4789"/>
                  </a:cubicBezTo>
                  <a:cubicBezTo>
                    <a:pt x="12658" y="8466"/>
                    <a:pt x="13527" y="9114"/>
                    <a:pt x="14368" y="10623"/>
                  </a:cubicBezTo>
                  <a:cubicBezTo>
                    <a:pt x="15068" y="11880"/>
                    <a:pt x="15759" y="13754"/>
                    <a:pt x="16467" y="14688"/>
                  </a:cubicBezTo>
                  <a:cubicBezTo>
                    <a:pt x="16965" y="15345"/>
                    <a:pt x="17467" y="15531"/>
                    <a:pt x="17968" y="15642"/>
                  </a:cubicBezTo>
                  <a:cubicBezTo>
                    <a:pt x="18596" y="15780"/>
                    <a:pt x="19222" y="15816"/>
                    <a:pt x="19851" y="16474"/>
                  </a:cubicBezTo>
                  <a:cubicBezTo>
                    <a:pt x="20431" y="17082"/>
                    <a:pt x="21014" y="18195"/>
                    <a:pt x="21600" y="19713"/>
                  </a:cubicBezTo>
                  <a:cubicBezTo>
                    <a:pt x="20417" y="20210"/>
                    <a:pt x="19235" y="20300"/>
                    <a:pt x="18055" y="19988"/>
                  </a:cubicBezTo>
                  <a:cubicBezTo>
                    <a:pt x="17138" y="19746"/>
                    <a:pt x="16223" y="19261"/>
                    <a:pt x="15306" y="19153"/>
                  </a:cubicBezTo>
                  <a:cubicBezTo>
                    <a:pt x="14396" y="19047"/>
                    <a:pt x="13488" y="19263"/>
                    <a:pt x="12580" y="19656"/>
                  </a:cubicBezTo>
                  <a:cubicBezTo>
                    <a:pt x="11704" y="20036"/>
                    <a:pt x="10829" y="20585"/>
                    <a:pt x="9951" y="20724"/>
                  </a:cubicBezTo>
                  <a:cubicBezTo>
                    <a:pt x="8088" y="21020"/>
                    <a:pt x="6273" y="20946"/>
                    <a:pt x="4413" y="21293"/>
                  </a:cubicBezTo>
                  <a:cubicBezTo>
                    <a:pt x="3670" y="21431"/>
                    <a:pt x="2927" y="20959"/>
                    <a:pt x="2186" y="20567"/>
                  </a:cubicBezTo>
                  <a:cubicBezTo>
                    <a:pt x="1456" y="20181"/>
                    <a:pt x="726" y="19876"/>
                    <a:pt x="0" y="19965"/>
                  </a:cubicBezTo>
                  <a:cubicBezTo>
                    <a:pt x="459" y="17989"/>
                    <a:pt x="937" y="16534"/>
                    <a:pt x="1427" y="15750"/>
                  </a:cubicBezTo>
                  <a:close/>
                </a:path>
              </a:pathLst>
            </a:custGeom>
            <a:solidFill>
              <a:srgbClr val="876157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" name="Shape"/>
            <p:cNvSpPr/>
            <p:nvPr/>
          </p:nvSpPr>
          <p:spPr>
            <a:xfrm>
              <a:off x="2073007" y="672977"/>
              <a:ext cx="3959666" cy="14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5" extrusionOk="0">
                  <a:moveTo>
                    <a:pt x="16242" y="20927"/>
                  </a:moveTo>
                  <a:cubicBezTo>
                    <a:pt x="16333" y="17281"/>
                    <a:pt x="16676" y="13759"/>
                    <a:pt x="17242" y="10645"/>
                  </a:cubicBezTo>
                  <a:cubicBezTo>
                    <a:pt x="18220" y="5276"/>
                    <a:pt x="19788" y="1446"/>
                    <a:pt x="21600" y="0"/>
                  </a:cubicBezTo>
                  <a:cubicBezTo>
                    <a:pt x="17836" y="3659"/>
                    <a:pt x="14067" y="7276"/>
                    <a:pt x="10296" y="10849"/>
                  </a:cubicBezTo>
                  <a:cubicBezTo>
                    <a:pt x="6867" y="14098"/>
                    <a:pt x="3435" y="17311"/>
                    <a:pt x="0" y="20489"/>
                  </a:cubicBezTo>
                  <a:cubicBezTo>
                    <a:pt x="2727" y="21116"/>
                    <a:pt x="5459" y="21464"/>
                    <a:pt x="8193" y="21533"/>
                  </a:cubicBezTo>
                  <a:cubicBezTo>
                    <a:pt x="10877" y="21600"/>
                    <a:pt x="13561" y="21398"/>
                    <a:pt x="16242" y="20927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" name="Shape"/>
            <p:cNvSpPr/>
            <p:nvPr/>
          </p:nvSpPr>
          <p:spPr>
            <a:xfrm>
              <a:off x="7273751" y="300394"/>
              <a:ext cx="10869468" cy="166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593" y="2606"/>
                    <a:pt x="5184" y="5313"/>
                    <a:pt x="7772" y="8121"/>
                  </a:cubicBezTo>
                  <a:cubicBezTo>
                    <a:pt x="9136" y="9601"/>
                    <a:pt x="10500" y="11108"/>
                    <a:pt x="11855" y="13055"/>
                  </a:cubicBezTo>
                  <a:cubicBezTo>
                    <a:pt x="12696" y="14264"/>
                    <a:pt x="13537" y="15644"/>
                    <a:pt x="14391" y="15975"/>
                  </a:cubicBezTo>
                  <a:cubicBezTo>
                    <a:pt x="15348" y="16346"/>
                    <a:pt x="16305" y="15393"/>
                    <a:pt x="17263" y="15330"/>
                  </a:cubicBezTo>
                  <a:cubicBezTo>
                    <a:pt x="18717" y="15234"/>
                    <a:pt x="20176" y="17194"/>
                    <a:pt x="21600" y="20946"/>
                  </a:cubicBezTo>
                  <a:cubicBezTo>
                    <a:pt x="18754" y="20488"/>
                    <a:pt x="15914" y="20323"/>
                    <a:pt x="13076" y="20457"/>
                  </a:cubicBezTo>
                  <a:cubicBezTo>
                    <a:pt x="10447" y="20581"/>
                    <a:pt x="7819" y="20963"/>
                    <a:pt x="5189" y="21600"/>
                  </a:cubicBezTo>
                  <a:cubicBezTo>
                    <a:pt x="5754" y="21437"/>
                    <a:pt x="6269" y="20090"/>
                    <a:pt x="6813" y="18449"/>
                  </a:cubicBezTo>
                  <a:cubicBezTo>
                    <a:pt x="7132" y="17486"/>
                    <a:pt x="7465" y="15985"/>
                    <a:pt x="7359" y="13466"/>
                  </a:cubicBezTo>
                  <a:cubicBezTo>
                    <a:pt x="7296" y="11988"/>
                    <a:pt x="7093" y="11421"/>
                    <a:pt x="6901" y="11010"/>
                  </a:cubicBezTo>
                  <a:cubicBezTo>
                    <a:pt x="4634" y="6161"/>
                    <a:pt x="2326" y="2476"/>
                    <a:pt x="0" y="0"/>
                  </a:cubicBezTo>
                  <a:close/>
                </a:path>
              </a:pathLst>
            </a:custGeom>
            <a:solidFill>
              <a:srgbClr val="A1796E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" name="Shape"/>
            <p:cNvSpPr/>
            <p:nvPr/>
          </p:nvSpPr>
          <p:spPr>
            <a:xfrm>
              <a:off x="6249268" y="935117"/>
              <a:ext cx="4119593" cy="1086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537" extrusionOk="0">
                  <a:moveTo>
                    <a:pt x="21569" y="9858"/>
                  </a:moveTo>
                  <a:cubicBezTo>
                    <a:pt x="21527" y="7184"/>
                    <a:pt x="20870" y="6191"/>
                    <a:pt x="20264" y="5611"/>
                  </a:cubicBezTo>
                  <a:cubicBezTo>
                    <a:pt x="19286" y="4675"/>
                    <a:pt x="18422" y="3153"/>
                    <a:pt x="17488" y="2178"/>
                  </a:cubicBezTo>
                  <a:cubicBezTo>
                    <a:pt x="16423" y="1067"/>
                    <a:pt x="15249" y="330"/>
                    <a:pt x="14058" y="148"/>
                  </a:cubicBezTo>
                  <a:cubicBezTo>
                    <a:pt x="12683" y="-63"/>
                    <a:pt x="11175" y="-36"/>
                    <a:pt x="9649" y="148"/>
                  </a:cubicBezTo>
                  <a:cubicBezTo>
                    <a:pt x="8089" y="335"/>
                    <a:pt x="6478" y="639"/>
                    <a:pt x="4994" y="3784"/>
                  </a:cubicBezTo>
                  <a:cubicBezTo>
                    <a:pt x="4163" y="5545"/>
                    <a:pt x="3415" y="8005"/>
                    <a:pt x="2694" y="10602"/>
                  </a:cubicBezTo>
                  <a:cubicBezTo>
                    <a:pt x="1756" y="13978"/>
                    <a:pt x="857" y="17625"/>
                    <a:pt x="0" y="21537"/>
                  </a:cubicBezTo>
                  <a:lnTo>
                    <a:pt x="9467" y="21535"/>
                  </a:lnTo>
                  <a:cubicBezTo>
                    <a:pt x="9717" y="20555"/>
                    <a:pt x="9986" y="19681"/>
                    <a:pt x="10272" y="18943"/>
                  </a:cubicBezTo>
                  <a:cubicBezTo>
                    <a:pt x="13002" y="11897"/>
                    <a:pt x="16245" y="17724"/>
                    <a:pt x="19305" y="16416"/>
                  </a:cubicBezTo>
                  <a:cubicBezTo>
                    <a:pt x="19927" y="16151"/>
                    <a:pt x="20499" y="15124"/>
                    <a:pt x="20939" y="14012"/>
                  </a:cubicBezTo>
                  <a:cubicBezTo>
                    <a:pt x="21315" y="13063"/>
                    <a:pt x="21600" y="11803"/>
                    <a:pt x="21569" y="9858"/>
                  </a:cubicBezTo>
                  <a:close/>
                </a:path>
              </a:pathLst>
            </a:custGeom>
            <a:solidFill>
              <a:srgbClr val="A1796F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9" name="Shape"/>
            <p:cNvSpPr/>
            <p:nvPr/>
          </p:nvSpPr>
          <p:spPr>
            <a:xfrm>
              <a:off x="6267249" y="1070027"/>
              <a:ext cx="1811318" cy="97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146" extrusionOk="0">
                  <a:moveTo>
                    <a:pt x="20697" y="20630"/>
                  </a:moveTo>
                  <a:cubicBezTo>
                    <a:pt x="21600" y="12689"/>
                    <a:pt x="19820" y="4530"/>
                    <a:pt x="16580" y="1329"/>
                  </a:cubicBezTo>
                  <a:cubicBezTo>
                    <a:pt x="14775" y="-454"/>
                    <a:pt x="12718" y="-373"/>
                    <a:pt x="10814" y="1154"/>
                  </a:cubicBezTo>
                  <a:cubicBezTo>
                    <a:pt x="8880" y="2704"/>
                    <a:pt x="7264" y="5604"/>
                    <a:pt x="5738" y="8586"/>
                  </a:cubicBezTo>
                  <a:cubicBezTo>
                    <a:pt x="3738" y="12492"/>
                    <a:pt x="1822" y="16680"/>
                    <a:pt x="0" y="21146"/>
                  </a:cubicBezTo>
                  <a:lnTo>
                    <a:pt x="20697" y="20630"/>
                  </a:lnTo>
                  <a:close/>
                </a:path>
              </a:pathLst>
            </a:custGeom>
            <a:solidFill>
              <a:srgbClr val="A8867A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" name="Shape"/>
            <p:cNvSpPr/>
            <p:nvPr/>
          </p:nvSpPr>
          <p:spPr>
            <a:xfrm>
              <a:off x="5729874" y="80095"/>
              <a:ext cx="1372116" cy="439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504" extrusionOk="0">
                  <a:moveTo>
                    <a:pt x="0" y="16441"/>
                  </a:moveTo>
                  <a:cubicBezTo>
                    <a:pt x="3521" y="19676"/>
                    <a:pt x="7199" y="20357"/>
                    <a:pt x="10800" y="18442"/>
                  </a:cubicBezTo>
                  <a:cubicBezTo>
                    <a:pt x="14670" y="16385"/>
                    <a:pt x="18359" y="11383"/>
                    <a:pt x="21600" y="3798"/>
                  </a:cubicBezTo>
                  <a:cubicBezTo>
                    <a:pt x="17908" y="-852"/>
                    <a:pt x="13877" y="-1243"/>
                    <a:pt x="10115" y="2684"/>
                  </a:cubicBezTo>
                  <a:cubicBezTo>
                    <a:pt x="8450" y="4422"/>
                    <a:pt x="6875" y="6974"/>
                    <a:pt x="5286" y="9337"/>
                  </a:cubicBezTo>
                  <a:cubicBezTo>
                    <a:pt x="3552" y="11914"/>
                    <a:pt x="1789" y="14284"/>
                    <a:pt x="0" y="16441"/>
                  </a:cubicBezTo>
                  <a:close/>
                </a:path>
              </a:pathLst>
            </a:custGeom>
            <a:solidFill>
              <a:srgbClr val="6B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1" name="Shape"/>
            <p:cNvSpPr/>
            <p:nvPr/>
          </p:nvSpPr>
          <p:spPr>
            <a:xfrm>
              <a:off x="7919263" y="45142"/>
              <a:ext cx="1925109" cy="521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4" extrusionOk="0">
                  <a:moveTo>
                    <a:pt x="0" y="5048"/>
                  </a:moveTo>
                  <a:cubicBezTo>
                    <a:pt x="2412" y="7901"/>
                    <a:pt x="4844" y="10427"/>
                    <a:pt x="7291" y="12622"/>
                  </a:cubicBezTo>
                  <a:cubicBezTo>
                    <a:pt x="9636" y="14726"/>
                    <a:pt x="11996" y="16524"/>
                    <a:pt x="14367" y="17963"/>
                  </a:cubicBezTo>
                  <a:cubicBezTo>
                    <a:pt x="16769" y="19421"/>
                    <a:pt x="19181" y="20508"/>
                    <a:pt x="21600" y="21224"/>
                  </a:cubicBezTo>
                  <a:cubicBezTo>
                    <a:pt x="20081" y="12691"/>
                    <a:pt x="18043" y="6276"/>
                    <a:pt x="15728" y="2738"/>
                  </a:cubicBezTo>
                  <a:cubicBezTo>
                    <a:pt x="14851" y="1399"/>
                    <a:pt x="13945" y="491"/>
                    <a:pt x="13024" y="32"/>
                  </a:cubicBezTo>
                  <a:cubicBezTo>
                    <a:pt x="13727" y="-376"/>
                    <a:pt x="14178" y="3257"/>
                    <a:pt x="13726" y="5684"/>
                  </a:cubicBezTo>
                  <a:cubicBezTo>
                    <a:pt x="13435" y="7246"/>
                    <a:pt x="12923" y="7033"/>
                    <a:pt x="12461" y="6734"/>
                  </a:cubicBezTo>
                  <a:cubicBezTo>
                    <a:pt x="10384" y="5390"/>
                    <a:pt x="8281" y="5658"/>
                    <a:pt x="6187" y="5683"/>
                  </a:cubicBezTo>
                  <a:cubicBezTo>
                    <a:pt x="4126" y="5708"/>
                    <a:pt x="2063" y="5496"/>
                    <a:pt x="0" y="5048"/>
                  </a:cubicBezTo>
                  <a:close/>
                </a:path>
              </a:pathLst>
            </a:custGeom>
            <a:solidFill>
              <a:srgbClr val="6C5455"/>
            </a:solidFill>
            <a:ln w="12700" cap="flat">
              <a:noFill/>
              <a:miter lim="400000"/>
            </a:ln>
            <a:effectLst/>
          </p:spPr>
          <p:txBody>
            <a:bodyPr wrap="square" lIns="304800" tIns="304800" rIns="304800" bIns="304800" numCol="1" anchor="ctr">
              <a:noAutofit/>
            </a:bodyPr>
            <a:lstStyle/>
            <a:p>
              <a:pPr defTabSz="4673600">
                <a:defRPr sz="17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3" name="Shape"/>
          <p:cNvSpPr/>
          <p:nvPr/>
        </p:nvSpPr>
        <p:spPr>
          <a:xfrm>
            <a:off x="4367781" y="12146398"/>
            <a:ext cx="7750573" cy="1173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3" extrusionOk="0">
                <a:moveTo>
                  <a:pt x="523" y="0"/>
                </a:moveTo>
                <a:cubicBezTo>
                  <a:pt x="491" y="753"/>
                  <a:pt x="460" y="1509"/>
                  <a:pt x="430" y="2267"/>
                </a:cubicBezTo>
                <a:cubicBezTo>
                  <a:pt x="401" y="3025"/>
                  <a:pt x="373" y="3785"/>
                  <a:pt x="346" y="4547"/>
                </a:cubicBezTo>
                <a:cubicBezTo>
                  <a:pt x="560" y="4990"/>
                  <a:pt x="774" y="5420"/>
                  <a:pt x="987" y="5878"/>
                </a:cubicBezTo>
                <a:cubicBezTo>
                  <a:pt x="1256" y="6458"/>
                  <a:pt x="1541" y="7262"/>
                  <a:pt x="1628" y="9348"/>
                </a:cubicBezTo>
                <a:cubicBezTo>
                  <a:pt x="1777" y="12903"/>
                  <a:pt x="1310" y="15023"/>
                  <a:pt x="863" y="16383"/>
                </a:cubicBezTo>
                <a:cubicBezTo>
                  <a:pt x="578" y="17247"/>
                  <a:pt x="299" y="18012"/>
                  <a:pt x="20" y="18696"/>
                </a:cubicBezTo>
                <a:cubicBezTo>
                  <a:pt x="16" y="19000"/>
                  <a:pt x="13" y="19304"/>
                  <a:pt x="9" y="19609"/>
                </a:cubicBezTo>
                <a:cubicBezTo>
                  <a:pt x="6" y="19913"/>
                  <a:pt x="3" y="20217"/>
                  <a:pt x="0" y="20522"/>
                </a:cubicBezTo>
                <a:cubicBezTo>
                  <a:pt x="1611" y="19853"/>
                  <a:pt x="3224" y="19587"/>
                  <a:pt x="4837" y="19732"/>
                </a:cubicBezTo>
                <a:cubicBezTo>
                  <a:pt x="6440" y="19876"/>
                  <a:pt x="8042" y="20424"/>
                  <a:pt x="9643" y="20826"/>
                </a:cubicBezTo>
                <a:cubicBezTo>
                  <a:pt x="11641" y="21327"/>
                  <a:pt x="13641" y="21600"/>
                  <a:pt x="15642" y="21471"/>
                </a:cubicBezTo>
                <a:cubicBezTo>
                  <a:pt x="17629" y="21344"/>
                  <a:pt x="19615" y="20822"/>
                  <a:pt x="21600" y="19903"/>
                </a:cubicBezTo>
                <a:cubicBezTo>
                  <a:pt x="19603" y="14609"/>
                  <a:pt x="17556" y="11846"/>
                  <a:pt x="15518" y="11981"/>
                </a:cubicBezTo>
                <a:cubicBezTo>
                  <a:pt x="14173" y="12070"/>
                  <a:pt x="12832" y="13414"/>
                  <a:pt x="11490" y="12891"/>
                </a:cubicBezTo>
                <a:cubicBezTo>
                  <a:pt x="10292" y="12424"/>
                  <a:pt x="9114" y="10472"/>
                  <a:pt x="7934" y="8766"/>
                </a:cubicBezTo>
                <a:cubicBezTo>
                  <a:pt x="6033" y="6019"/>
                  <a:pt x="4120" y="3892"/>
                  <a:pt x="2208" y="1804"/>
                </a:cubicBezTo>
                <a:cubicBezTo>
                  <a:pt x="1646" y="1191"/>
                  <a:pt x="1085" y="606"/>
                  <a:pt x="523" y="0"/>
                </a:cubicBezTo>
                <a:close/>
              </a:path>
            </a:pathLst>
          </a:custGeom>
          <a:solidFill>
            <a:srgbClr val="A1796E"/>
          </a:solidFill>
          <a:ln w="12700">
            <a:miter lim="400000"/>
          </a:ln>
        </p:spPr>
        <p:txBody>
          <a:bodyPr lIns="304800" tIns="304800" rIns="304800" bIns="304800" anchor="ctr"/>
          <a:lstStyle/>
          <a:p>
            <a:pPr defTabSz="4673600">
              <a:defRPr sz="17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1" name="Group"/>
          <p:cNvGrpSpPr/>
          <p:nvPr/>
        </p:nvGrpSpPr>
        <p:grpSpPr>
          <a:xfrm>
            <a:off x="-437074" y="10815064"/>
            <a:ext cx="4439801" cy="3366472"/>
            <a:chOff x="0" y="-164891"/>
            <a:chExt cx="4439799" cy="3366470"/>
          </a:xfrm>
        </p:grpSpPr>
        <p:sp>
          <p:nvSpPr>
            <p:cNvPr id="14" name="Shape"/>
            <p:cNvSpPr/>
            <p:nvPr/>
          </p:nvSpPr>
          <p:spPr>
            <a:xfrm rot="10800000" flipH="1">
              <a:off x="1381802" y="2386243"/>
              <a:ext cx="1352192" cy="22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0" h="21513" extrusionOk="0">
                  <a:moveTo>
                    <a:pt x="11161" y="1"/>
                  </a:moveTo>
                  <a:cubicBezTo>
                    <a:pt x="10595" y="-9"/>
                    <a:pt x="10069" y="85"/>
                    <a:pt x="9588" y="261"/>
                  </a:cubicBezTo>
                  <a:lnTo>
                    <a:pt x="9581" y="249"/>
                  </a:lnTo>
                  <a:lnTo>
                    <a:pt x="7900" y="962"/>
                  </a:lnTo>
                  <a:lnTo>
                    <a:pt x="7905" y="974"/>
                  </a:lnTo>
                  <a:cubicBezTo>
                    <a:pt x="6632" y="1624"/>
                    <a:pt x="5777" y="2980"/>
                    <a:pt x="5619" y="4929"/>
                  </a:cubicBezTo>
                  <a:cubicBezTo>
                    <a:pt x="5590" y="5286"/>
                    <a:pt x="5596" y="5653"/>
                    <a:pt x="5615" y="6025"/>
                  </a:cubicBezTo>
                  <a:cubicBezTo>
                    <a:pt x="4669" y="6225"/>
                    <a:pt x="3768" y="6702"/>
                    <a:pt x="3034" y="7461"/>
                  </a:cubicBezTo>
                  <a:cubicBezTo>
                    <a:pt x="1346" y="9208"/>
                    <a:pt x="1094" y="11872"/>
                    <a:pt x="2267" y="13900"/>
                  </a:cubicBezTo>
                  <a:lnTo>
                    <a:pt x="2482" y="17313"/>
                  </a:lnTo>
                  <a:lnTo>
                    <a:pt x="2482" y="18189"/>
                  </a:lnTo>
                  <a:cubicBezTo>
                    <a:pt x="1865" y="18304"/>
                    <a:pt x="1611" y="18430"/>
                    <a:pt x="1770" y="18555"/>
                  </a:cubicBezTo>
                  <a:lnTo>
                    <a:pt x="1716" y="18555"/>
                  </a:lnTo>
                  <a:lnTo>
                    <a:pt x="1716" y="18625"/>
                  </a:lnTo>
                  <a:cubicBezTo>
                    <a:pt x="519" y="18777"/>
                    <a:pt x="-62" y="18957"/>
                    <a:pt x="16" y="19138"/>
                  </a:cubicBezTo>
                  <a:cubicBezTo>
                    <a:pt x="13" y="19131"/>
                    <a:pt x="3" y="19123"/>
                    <a:pt x="2" y="19116"/>
                  </a:cubicBezTo>
                  <a:lnTo>
                    <a:pt x="0" y="19116"/>
                  </a:lnTo>
                  <a:lnTo>
                    <a:pt x="0" y="20709"/>
                  </a:lnTo>
                  <a:lnTo>
                    <a:pt x="0" y="20723"/>
                  </a:lnTo>
                  <a:lnTo>
                    <a:pt x="2" y="20723"/>
                  </a:lnTo>
                  <a:cubicBezTo>
                    <a:pt x="36" y="20924"/>
                    <a:pt x="858" y="21124"/>
                    <a:pt x="2468" y="21277"/>
                  </a:cubicBezTo>
                  <a:cubicBezTo>
                    <a:pt x="5758" y="21591"/>
                    <a:pt x="11091" y="21591"/>
                    <a:pt x="14381" y="21277"/>
                  </a:cubicBezTo>
                  <a:cubicBezTo>
                    <a:pt x="15991" y="21124"/>
                    <a:pt x="16812" y="20924"/>
                    <a:pt x="16846" y="20723"/>
                  </a:cubicBezTo>
                  <a:lnTo>
                    <a:pt x="16849" y="20723"/>
                  </a:lnTo>
                  <a:lnTo>
                    <a:pt x="16849" y="20709"/>
                  </a:lnTo>
                  <a:lnTo>
                    <a:pt x="16849" y="19116"/>
                  </a:lnTo>
                  <a:lnTo>
                    <a:pt x="16846" y="19116"/>
                  </a:lnTo>
                  <a:cubicBezTo>
                    <a:pt x="16845" y="19124"/>
                    <a:pt x="16834" y="19132"/>
                    <a:pt x="16830" y="19140"/>
                  </a:cubicBezTo>
                  <a:cubicBezTo>
                    <a:pt x="16914" y="18959"/>
                    <a:pt x="16333" y="18777"/>
                    <a:pt x="15132" y="18625"/>
                  </a:cubicBezTo>
                  <a:lnTo>
                    <a:pt x="15132" y="18555"/>
                  </a:lnTo>
                  <a:lnTo>
                    <a:pt x="15076" y="18555"/>
                  </a:lnTo>
                  <a:cubicBezTo>
                    <a:pt x="15174" y="18479"/>
                    <a:pt x="15111" y="18402"/>
                    <a:pt x="14922" y="18327"/>
                  </a:cubicBezTo>
                  <a:lnTo>
                    <a:pt x="14922" y="17649"/>
                  </a:lnTo>
                  <a:cubicBezTo>
                    <a:pt x="15738" y="17774"/>
                    <a:pt x="16495" y="17718"/>
                    <a:pt x="17162" y="17488"/>
                  </a:cubicBezTo>
                  <a:lnTo>
                    <a:pt x="17169" y="17500"/>
                  </a:lnTo>
                  <a:lnTo>
                    <a:pt x="18851" y="16787"/>
                  </a:lnTo>
                  <a:lnTo>
                    <a:pt x="18843" y="16775"/>
                  </a:lnTo>
                  <a:cubicBezTo>
                    <a:pt x="20155" y="16140"/>
                    <a:pt x="21043" y="14775"/>
                    <a:pt x="21204" y="12790"/>
                  </a:cubicBezTo>
                  <a:cubicBezTo>
                    <a:pt x="21538" y="8651"/>
                    <a:pt x="18602" y="3416"/>
                    <a:pt x="14648" y="1097"/>
                  </a:cubicBezTo>
                  <a:cubicBezTo>
                    <a:pt x="13412" y="372"/>
                    <a:pt x="12223" y="19"/>
                    <a:pt x="11161" y="1"/>
                  </a:cubicBezTo>
                  <a:close/>
                  <a:moveTo>
                    <a:pt x="47" y="19187"/>
                  </a:moveTo>
                  <a:cubicBezTo>
                    <a:pt x="61" y="19200"/>
                    <a:pt x="86" y="19214"/>
                    <a:pt x="108" y="19228"/>
                  </a:cubicBezTo>
                  <a:cubicBezTo>
                    <a:pt x="86" y="19214"/>
                    <a:pt x="61" y="19200"/>
                    <a:pt x="47" y="19187"/>
                  </a:cubicBezTo>
                  <a:close/>
                  <a:moveTo>
                    <a:pt x="16799" y="19187"/>
                  </a:moveTo>
                  <a:cubicBezTo>
                    <a:pt x="16789" y="19197"/>
                    <a:pt x="16769" y="19206"/>
                    <a:pt x="16755" y="19216"/>
                  </a:cubicBezTo>
                  <a:cubicBezTo>
                    <a:pt x="16769" y="19206"/>
                    <a:pt x="16789" y="19197"/>
                    <a:pt x="16799" y="19187"/>
                  </a:cubicBezTo>
                  <a:close/>
                  <a:moveTo>
                    <a:pt x="162" y="19260"/>
                  </a:moveTo>
                  <a:cubicBezTo>
                    <a:pt x="211" y="19285"/>
                    <a:pt x="308" y="19308"/>
                    <a:pt x="382" y="19332"/>
                  </a:cubicBezTo>
                  <a:cubicBezTo>
                    <a:pt x="308" y="19308"/>
                    <a:pt x="212" y="19285"/>
                    <a:pt x="162" y="19260"/>
                  </a:cubicBezTo>
                  <a:close/>
                  <a:moveTo>
                    <a:pt x="16682" y="19262"/>
                  </a:moveTo>
                  <a:cubicBezTo>
                    <a:pt x="16634" y="19286"/>
                    <a:pt x="16540" y="19307"/>
                    <a:pt x="16469" y="19330"/>
                  </a:cubicBezTo>
                  <a:cubicBezTo>
                    <a:pt x="16539" y="19307"/>
                    <a:pt x="16634" y="19286"/>
                    <a:pt x="16682" y="19262"/>
                  </a:cubicBez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5" name="Shape"/>
            <p:cNvSpPr/>
            <p:nvPr/>
          </p:nvSpPr>
          <p:spPr>
            <a:xfrm>
              <a:off x="1670611" y="1525808"/>
              <a:ext cx="838863" cy="71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8905" y="21600"/>
                  </a:lnTo>
                  <a:lnTo>
                    <a:pt x="18905" y="18430"/>
                  </a:lnTo>
                  <a:lnTo>
                    <a:pt x="21535" y="17953"/>
                  </a:lnTo>
                  <a:lnTo>
                    <a:pt x="21600" y="14737"/>
                  </a:lnTo>
                  <a:lnTo>
                    <a:pt x="18905" y="15272"/>
                  </a:lnTo>
                  <a:lnTo>
                    <a:pt x="1890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6" name="Shape"/>
            <p:cNvSpPr/>
            <p:nvPr/>
          </p:nvSpPr>
          <p:spPr>
            <a:xfrm>
              <a:off x="1382196" y="2256922"/>
              <a:ext cx="1284761" cy="21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16" extrusionOk="0">
                  <a:moveTo>
                    <a:pt x="0" y="0"/>
                  </a:moveTo>
                  <a:lnTo>
                    <a:pt x="0" y="13907"/>
                  </a:lnTo>
                  <a:lnTo>
                    <a:pt x="0" y="14021"/>
                  </a:lnTo>
                  <a:lnTo>
                    <a:pt x="4" y="14021"/>
                  </a:lnTo>
                  <a:cubicBezTo>
                    <a:pt x="47" y="15776"/>
                    <a:pt x="1099" y="17523"/>
                    <a:pt x="3163" y="18863"/>
                  </a:cubicBezTo>
                  <a:cubicBezTo>
                    <a:pt x="7381" y="21600"/>
                    <a:pt x="14219" y="21600"/>
                    <a:pt x="18437" y="18863"/>
                  </a:cubicBezTo>
                  <a:cubicBezTo>
                    <a:pt x="20501" y="17523"/>
                    <a:pt x="21553" y="15776"/>
                    <a:pt x="21596" y="14021"/>
                  </a:cubicBezTo>
                  <a:lnTo>
                    <a:pt x="21600" y="14021"/>
                  </a:lnTo>
                  <a:lnTo>
                    <a:pt x="21600" y="13907"/>
                  </a:lnTo>
                  <a:lnTo>
                    <a:pt x="21600" y="0"/>
                  </a:lnTo>
                  <a:lnTo>
                    <a:pt x="21596" y="0"/>
                  </a:lnTo>
                  <a:cubicBezTo>
                    <a:pt x="21561" y="1763"/>
                    <a:pt x="20510" y="3520"/>
                    <a:pt x="18437" y="4865"/>
                  </a:cubicBezTo>
                  <a:cubicBezTo>
                    <a:pt x="14219" y="7602"/>
                    <a:pt x="7381" y="7602"/>
                    <a:pt x="3163" y="4865"/>
                  </a:cubicBezTo>
                  <a:cubicBezTo>
                    <a:pt x="1090" y="3520"/>
                    <a:pt x="39" y="1763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" name="Oval"/>
            <p:cNvSpPr/>
            <p:nvPr/>
          </p:nvSpPr>
          <p:spPr>
            <a:xfrm>
              <a:off x="1382178" y="2185571"/>
              <a:ext cx="1284767" cy="140851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8" name="Shape"/>
            <p:cNvSpPr/>
            <p:nvPr/>
          </p:nvSpPr>
          <p:spPr>
            <a:xfrm>
              <a:off x="1513070" y="2198566"/>
              <a:ext cx="1023013" cy="11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4" extrusionOk="0">
                  <a:moveTo>
                    <a:pt x="10800" y="0"/>
                  </a:moveTo>
                  <a:cubicBezTo>
                    <a:pt x="8716" y="0"/>
                    <a:pt x="6634" y="566"/>
                    <a:pt x="4831" y="1710"/>
                  </a:cubicBezTo>
                  <a:lnTo>
                    <a:pt x="0" y="1710"/>
                  </a:lnTo>
                  <a:lnTo>
                    <a:pt x="0" y="10299"/>
                  </a:lnTo>
                  <a:lnTo>
                    <a:pt x="0" y="11285"/>
                  </a:lnTo>
                  <a:lnTo>
                    <a:pt x="49" y="11285"/>
                  </a:lnTo>
                  <a:cubicBezTo>
                    <a:pt x="280" y="13583"/>
                    <a:pt x="1318" y="15818"/>
                    <a:pt x="3164" y="17578"/>
                  </a:cubicBezTo>
                  <a:cubicBezTo>
                    <a:pt x="7381" y="21600"/>
                    <a:pt x="14219" y="21600"/>
                    <a:pt x="18436" y="17578"/>
                  </a:cubicBezTo>
                  <a:cubicBezTo>
                    <a:pt x="20282" y="15818"/>
                    <a:pt x="21320" y="13583"/>
                    <a:pt x="21551" y="11285"/>
                  </a:cubicBezTo>
                  <a:lnTo>
                    <a:pt x="21600" y="11285"/>
                  </a:lnTo>
                  <a:lnTo>
                    <a:pt x="21600" y="10299"/>
                  </a:lnTo>
                  <a:lnTo>
                    <a:pt x="21600" y="1710"/>
                  </a:lnTo>
                  <a:lnTo>
                    <a:pt x="16769" y="1710"/>
                  </a:lnTo>
                  <a:cubicBezTo>
                    <a:pt x="14966" y="566"/>
                    <a:pt x="12884" y="0"/>
                    <a:pt x="10800" y="0"/>
                  </a:cubicBez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9" name="Oval"/>
            <p:cNvSpPr/>
            <p:nvPr/>
          </p:nvSpPr>
          <p:spPr>
            <a:xfrm>
              <a:off x="1513055" y="2145063"/>
              <a:ext cx="1023043" cy="112158"/>
            </a:xfrm>
            <a:prstGeom prst="ellipse">
              <a:avLst/>
            </a:pr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0" name="Oval"/>
            <p:cNvSpPr/>
            <p:nvPr/>
          </p:nvSpPr>
          <p:spPr>
            <a:xfrm>
              <a:off x="1795687" y="1061293"/>
              <a:ext cx="778442" cy="925491"/>
            </a:xfrm>
            <a:prstGeom prst="ellipse">
              <a:avLst/>
            </a:prstGeom>
            <a:solidFill>
              <a:srgbClr val="14141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36" name="Group"/>
            <p:cNvGrpSpPr/>
            <p:nvPr/>
          </p:nvGrpSpPr>
          <p:grpSpPr>
            <a:xfrm rot="20820000">
              <a:off x="234618" y="249170"/>
              <a:ext cx="3970563" cy="2538348"/>
              <a:chOff x="-1247772" y="-100336"/>
              <a:chExt cx="3970561" cy="2538346"/>
            </a:xfrm>
          </p:grpSpPr>
          <p:sp>
            <p:nvSpPr>
              <p:cNvPr id="21" name="Rectangle"/>
              <p:cNvSpPr/>
              <p:nvPr/>
            </p:nvSpPr>
            <p:spPr>
              <a:xfrm rot="21600000">
                <a:off x="-1247773" y="-100337"/>
                <a:ext cx="3970562" cy="2538347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2" name="Oval"/>
              <p:cNvSpPr/>
              <p:nvPr/>
            </p:nvSpPr>
            <p:spPr>
              <a:xfrm rot="21600000">
                <a:off x="-1" y="694245"/>
                <a:ext cx="778443" cy="925490"/>
              </a:xfrm>
              <a:prstGeom prst="ellipse">
                <a:avLst/>
              </a:pr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3" name="Oval"/>
              <p:cNvSpPr/>
              <p:nvPr/>
            </p:nvSpPr>
            <p:spPr>
              <a:xfrm rot="21600000">
                <a:off x="37936" y="739348"/>
                <a:ext cx="702569" cy="835284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4" name="Oval"/>
              <p:cNvSpPr/>
              <p:nvPr/>
            </p:nvSpPr>
            <p:spPr>
              <a:xfrm rot="3840000">
                <a:off x="136979" y="786852"/>
                <a:ext cx="1013883" cy="585857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5" name="Shape"/>
              <p:cNvSpPr/>
              <p:nvPr/>
            </p:nvSpPr>
            <p:spPr>
              <a:xfrm rot="3840000">
                <a:off x="-103812" y="757434"/>
                <a:ext cx="1612518" cy="587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048" extrusionOk="0">
                    <a:moveTo>
                      <a:pt x="0" y="0"/>
                    </a:moveTo>
                    <a:lnTo>
                      <a:pt x="0" y="4867"/>
                    </a:lnTo>
                    <a:lnTo>
                      <a:pt x="15" y="4867"/>
                    </a:lnTo>
                    <a:cubicBezTo>
                      <a:pt x="130" y="8694"/>
                      <a:pt x="1178" y="12470"/>
                      <a:pt x="3164" y="15393"/>
                    </a:cubicBezTo>
                    <a:cubicBezTo>
                      <a:pt x="7381" y="21600"/>
                      <a:pt x="14219" y="21600"/>
                      <a:pt x="18436" y="15393"/>
                    </a:cubicBezTo>
                    <a:cubicBezTo>
                      <a:pt x="20422" y="12470"/>
                      <a:pt x="21470" y="8694"/>
                      <a:pt x="21585" y="4867"/>
                    </a:cubicBezTo>
                    <a:lnTo>
                      <a:pt x="21600" y="4867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8C8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6" name="Oval"/>
              <p:cNvSpPr/>
              <p:nvPr/>
            </p:nvSpPr>
            <p:spPr>
              <a:xfrm rot="3840000">
                <a:off x="147082" y="462998"/>
                <a:ext cx="1612489" cy="931751"/>
              </a:xfrm>
              <a:prstGeom prst="ellipse">
                <a:avLst/>
              </a:prstGeom>
              <a:solidFill>
                <a:srgbClr val="DBDBD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" name="Oval"/>
              <p:cNvSpPr/>
              <p:nvPr/>
            </p:nvSpPr>
            <p:spPr>
              <a:xfrm rot="3840000">
                <a:off x="595631" y="948464"/>
                <a:ext cx="290679" cy="167965"/>
              </a:xfrm>
              <a:prstGeom prst="ellipse">
                <a:avLst/>
              </a:pr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" name="Shape"/>
              <p:cNvSpPr/>
              <p:nvPr/>
            </p:nvSpPr>
            <p:spPr>
              <a:xfrm rot="18723259">
                <a:off x="644968" y="1168875"/>
                <a:ext cx="556956" cy="12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154" y="21600"/>
                    </a:lnTo>
                    <a:lnTo>
                      <a:pt x="21600" y="0"/>
                    </a:lnTo>
                    <a:lnTo>
                      <a:pt x="1200" y="71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Shape"/>
              <p:cNvSpPr/>
              <p:nvPr/>
            </p:nvSpPr>
            <p:spPr>
              <a:xfrm rot="16887209">
                <a:off x="1040334" y="1119967"/>
                <a:ext cx="366255" cy="17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389" y="21600"/>
                    </a:lnTo>
                    <a:lnTo>
                      <a:pt x="21600" y="192"/>
                    </a:lnTo>
                    <a:lnTo>
                      <a:pt x="226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Shape"/>
              <p:cNvSpPr/>
              <p:nvPr/>
            </p:nvSpPr>
            <p:spPr>
              <a:xfrm rot="362236">
                <a:off x="479320" y="693447"/>
                <a:ext cx="528329" cy="152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73" y="21122"/>
                    </a:lnTo>
                    <a:lnTo>
                      <a:pt x="21494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Shape"/>
              <p:cNvSpPr/>
              <p:nvPr/>
            </p:nvSpPr>
            <p:spPr>
              <a:xfrm rot="1316750">
                <a:off x="918854" y="623851"/>
                <a:ext cx="181884" cy="25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8" y="0"/>
                    </a:moveTo>
                    <a:lnTo>
                      <a:pt x="21600" y="2962"/>
                    </a:lnTo>
                    <a:lnTo>
                      <a:pt x="20481" y="21600"/>
                    </a:lnTo>
                    <a:lnTo>
                      <a:pt x="0" y="19151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2D2D2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grpSp>
            <p:nvGrpSpPr>
              <p:cNvPr id="35" name="Group"/>
              <p:cNvGrpSpPr/>
              <p:nvPr/>
            </p:nvGrpSpPr>
            <p:grpSpPr>
              <a:xfrm rot="3840000">
                <a:off x="936560" y="715727"/>
                <a:ext cx="382574" cy="256054"/>
                <a:chOff x="0" y="0"/>
                <a:chExt cx="382573" cy="256052"/>
              </a:xfrm>
            </p:grpSpPr>
            <p:sp>
              <p:nvSpPr>
                <p:cNvPr id="32" name="Shape"/>
                <p:cNvSpPr/>
                <p:nvPr/>
              </p:nvSpPr>
              <p:spPr>
                <a:xfrm>
                  <a:off x="0" y="104854"/>
                  <a:ext cx="382574" cy="151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1" extrusionOk="0">
                      <a:moveTo>
                        <a:pt x="0" y="0"/>
                      </a:moveTo>
                      <a:lnTo>
                        <a:pt x="0" y="6129"/>
                      </a:lnTo>
                      <a:lnTo>
                        <a:pt x="26" y="6129"/>
                      </a:lnTo>
                      <a:cubicBezTo>
                        <a:pt x="149" y="9662"/>
                        <a:pt x="1186" y="13147"/>
                        <a:pt x="3163" y="15845"/>
                      </a:cubicBezTo>
                      <a:cubicBezTo>
                        <a:pt x="7380" y="21600"/>
                        <a:pt x="14220" y="21600"/>
                        <a:pt x="18437" y="15845"/>
                      </a:cubicBezTo>
                      <a:cubicBezTo>
                        <a:pt x="20414" y="13147"/>
                        <a:pt x="21451" y="9662"/>
                        <a:pt x="21574" y="6129"/>
                      </a:cubicBezTo>
                      <a:lnTo>
                        <a:pt x="21600" y="6129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C8C8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3" name="Oval"/>
                <p:cNvSpPr/>
                <p:nvPr/>
              </p:nvSpPr>
              <p:spPr>
                <a:xfrm>
                  <a:off x="3" y="0"/>
                  <a:ext cx="382556" cy="221054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4" name="Oval"/>
                <p:cNvSpPr/>
                <p:nvPr/>
              </p:nvSpPr>
              <p:spPr>
                <a:xfrm>
                  <a:off x="45942" y="5148"/>
                  <a:ext cx="290678" cy="167964"/>
                </a:xfrm>
                <a:prstGeom prst="ellipse">
                  <a:avLst/>
                </a:prstGeom>
                <a:solidFill>
                  <a:srgbClr val="EFEF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</p:grpSp>
        <p:sp>
          <p:nvSpPr>
            <p:cNvPr id="37" name="Shape"/>
            <p:cNvSpPr/>
            <p:nvPr/>
          </p:nvSpPr>
          <p:spPr>
            <a:xfrm>
              <a:off x="1541509" y="1539798"/>
              <a:ext cx="978586" cy="705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213" y="482"/>
                  </a:moveTo>
                  <a:lnTo>
                    <a:pt x="660" y="0"/>
                  </a:lnTo>
                  <a:lnTo>
                    <a:pt x="0" y="370"/>
                  </a:lnTo>
                  <a:lnTo>
                    <a:pt x="660" y="17111"/>
                  </a:lnTo>
                  <a:lnTo>
                    <a:pt x="660" y="20635"/>
                  </a:lnTo>
                  <a:lnTo>
                    <a:pt x="9765" y="21600"/>
                  </a:lnTo>
                  <a:lnTo>
                    <a:pt x="15215" y="21600"/>
                  </a:lnTo>
                  <a:lnTo>
                    <a:pt x="21600" y="20227"/>
                  </a:lnTo>
                  <a:lnTo>
                    <a:pt x="21600" y="17719"/>
                  </a:lnTo>
                  <a:lnTo>
                    <a:pt x="15215" y="19091"/>
                  </a:lnTo>
                  <a:lnTo>
                    <a:pt x="9765" y="14679"/>
                  </a:lnTo>
                  <a:lnTo>
                    <a:pt x="5213" y="482"/>
                  </a:lnTo>
                  <a:close/>
                </a:path>
              </a:pathLst>
            </a:custGeom>
            <a:solidFill>
              <a:srgbClr val="8C8C8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8" name="Triangle"/>
            <p:cNvSpPr/>
            <p:nvPr/>
          </p:nvSpPr>
          <p:spPr>
            <a:xfrm>
              <a:off x="1983921" y="2019456"/>
              <a:ext cx="246903" cy="14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0"/>
                  </a:lnTo>
                  <a:lnTo>
                    <a:pt x="0" y="16943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9" name="Shape"/>
            <p:cNvSpPr/>
            <p:nvPr/>
          </p:nvSpPr>
          <p:spPr>
            <a:xfrm>
              <a:off x="1983921" y="2132536"/>
              <a:ext cx="246903" cy="113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5938"/>
                  </a:ln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2D2D2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" name="Shape"/>
            <p:cNvSpPr/>
            <p:nvPr/>
          </p:nvSpPr>
          <p:spPr>
            <a:xfrm>
              <a:off x="1381703" y="2397293"/>
              <a:ext cx="1284758" cy="140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2" extrusionOk="0">
                  <a:moveTo>
                    <a:pt x="0" y="0"/>
                  </a:moveTo>
                  <a:lnTo>
                    <a:pt x="0" y="10263"/>
                  </a:lnTo>
                  <a:lnTo>
                    <a:pt x="0" y="10446"/>
                  </a:lnTo>
                  <a:lnTo>
                    <a:pt x="3" y="10446"/>
                  </a:lnTo>
                  <a:cubicBezTo>
                    <a:pt x="47" y="13033"/>
                    <a:pt x="1099" y="15593"/>
                    <a:pt x="3164" y="17567"/>
                  </a:cubicBezTo>
                  <a:cubicBezTo>
                    <a:pt x="7381" y="21600"/>
                    <a:pt x="14219" y="21600"/>
                    <a:pt x="18436" y="17567"/>
                  </a:cubicBezTo>
                  <a:cubicBezTo>
                    <a:pt x="20501" y="15593"/>
                    <a:pt x="21553" y="13033"/>
                    <a:pt x="21597" y="10446"/>
                  </a:cubicBezTo>
                  <a:lnTo>
                    <a:pt x="21600" y="10446"/>
                  </a:lnTo>
                  <a:lnTo>
                    <a:pt x="21600" y="10263"/>
                  </a:lnTo>
                  <a:lnTo>
                    <a:pt x="21600" y="0"/>
                  </a:lnTo>
                  <a:lnTo>
                    <a:pt x="21597" y="0"/>
                  </a:lnTo>
                  <a:cubicBezTo>
                    <a:pt x="21553" y="2587"/>
                    <a:pt x="20501" y="5173"/>
                    <a:pt x="18436" y="7147"/>
                  </a:cubicBezTo>
                  <a:cubicBezTo>
                    <a:pt x="14219" y="11180"/>
                    <a:pt x="7381" y="11180"/>
                    <a:pt x="3164" y="7147"/>
                  </a:cubicBezTo>
                  <a:cubicBezTo>
                    <a:pt x="1099" y="5173"/>
                    <a:pt x="47" y="2587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77C7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275223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" name="Rectangle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pPr algn="l" defTabSz="825500">
              <a:defRPr sz="5500" b="1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Slide Title"/>
          <p:cNvSpPr txBox="1"/>
          <p:nvPr/>
        </p:nvSpPr>
        <p:spPr>
          <a:xfrm>
            <a:off x="1206500" y="1079500"/>
            <a:ext cx="21971000" cy="1434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8500" b="1" spc="-170"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45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last.uio.no/about/contact/index.html" TargetMode="External"/><Relationship Id="rId2" Type="http://schemas.openxmlformats.org/officeDocument/2006/relationships/hyperlink" Target="https://www.atlast.uio.no/atlast2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ui.adsabs.harvard.edu/search/q=docs(library%2F4WM0PuFcSZ6PddE2gd0rLg)&amp;sort=date%20desc%2C%20bibcode%20desc&amp;p_=0" TargetMode="External"/><Relationship Id="rId5" Type="http://schemas.openxmlformats.org/officeDocument/2006/relationships/hyperlink" Target="https://ui.adsabs.harvard.edu/search/q=docs(library%2FSdEb-5nETuyuaflVd4BdOA)&amp;sort=date%20desc%2C%20bibcode%20desc&amp;p_=0" TargetMode="External"/><Relationship Id="rId4" Type="http://schemas.openxmlformats.org/officeDocument/2006/relationships/hyperlink" Target="https://www.atlast.uio.no/news-and-events/event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fmontene@ucm.es" TargetMode="External"/><Relationship Id="rId2" Type="http://schemas.openxmlformats.org/officeDocument/2006/relationships/hyperlink" Target="mailto:tonym@ice.csic.es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claudia.cicone@astro.uio.no" TargetMode="External"/><Relationship Id="rId5" Type="http://schemas.openxmlformats.org/officeDocument/2006/relationships/hyperlink" Target="mailto:evanthia@iac.es" TargetMode="External"/><Relationship Id="rId4" Type="http://schemas.openxmlformats.org/officeDocument/2006/relationships/hyperlink" Target="mailto:ehatzimi@eso.or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ec.europa.eu/eusurvey/runner/a1411b6c-5847-13b7-e056-969c7a0ad12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ing together the next generation submm observatory"/>
          <p:cNvSpPr txBox="1"/>
          <p:nvPr/>
        </p:nvSpPr>
        <p:spPr>
          <a:xfrm>
            <a:off x="654335" y="10020299"/>
            <a:ext cx="22389530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8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Shaping together the next generation submm observatory 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722" name="Evanthia Hatziminaoglou (IAC / ESO)"/>
          <p:cNvSpPr txBox="1"/>
          <p:nvPr/>
        </p:nvSpPr>
        <p:spPr>
          <a:xfrm>
            <a:off x="7024191" y="12446000"/>
            <a:ext cx="964981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Evanthia Hatziminaoglou (IAC / ESO)</a:t>
            </a:r>
            <a:endParaRPr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What is AtLA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What is AtLAST</a:t>
            </a:r>
          </a:p>
        </p:txBody>
      </p:sp>
      <p:sp>
        <p:nvSpPr>
          <p:cNvPr id="838" name="Environmentally sustainable                       ➛ tailored renewable energy system…"/>
          <p:cNvSpPr txBox="1">
            <a:spLocks noGrp="1"/>
          </p:cNvSpPr>
          <p:nvPr>
            <p:ph type="body" sz="half" idx="1"/>
          </p:nvPr>
        </p:nvSpPr>
        <p:spPr>
          <a:xfrm>
            <a:off x="1245452" y="3182578"/>
            <a:ext cx="12531422" cy="94376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Environmentally sustainable                       ➛ tailored renewable energy system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Serving a wide community of users for &gt;50 years (long-term sustainability)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Hosting 6 instruments:                                 ➛ fast switching, allows multiple science      ➛ upgradable, exploiting new technological advances in the decades to come</a:t>
            </a:r>
          </a:p>
        </p:txBody>
      </p:sp>
      <p:sp>
        <p:nvSpPr>
          <p:cNvPr id="8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84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7304" y="1085850"/>
            <a:ext cx="10451984" cy="1190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803" y="2044158"/>
            <a:ext cx="4749390" cy="4902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0300" y="7550150"/>
            <a:ext cx="4439800" cy="4905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7350" y="13105553"/>
            <a:ext cx="11174443" cy="638541"/>
          </a:xfrm>
          <a:prstGeom prst="rect">
            <a:avLst/>
          </a:prstGeom>
          <a:ln w="12700">
            <a:miter lim="400000"/>
          </a:ln>
        </p:spPr>
      </p:pic>
      <p:sp>
        <p:nvSpPr>
          <p:cNvPr id="844" name="See next presentation by Tony"/>
          <p:cNvSpPr txBox="1"/>
          <p:nvPr/>
        </p:nvSpPr>
        <p:spPr>
          <a:xfrm>
            <a:off x="6777661" y="11683184"/>
            <a:ext cx="6802337" cy="67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900"/>
            </a:lvl1pPr>
          </a:lstStyle>
          <a:p>
            <a:r>
              <a:t>See next presentation by Tony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" grpId="1" animBg="1" advAuto="0"/>
      <p:bldP spid="842" grpId="2" animBg="1" advAuto="0"/>
      <p:bldP spid="844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Screenshot 2026-06-01 at 13.51.01.png" descr="Screenshot 2026-06-01 at 13.51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248" y="2069314"/>
            <a:ext cx="14193504" cy="10849580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What is AtLA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What is AtLAST</a:t>
            </a:r>
          </a:p>
        </p:txBody>
      </p:sp>
      <p:sp>
        <p:nvSpPr>
          <p:cNvPr id="848" name="Key Science Drivers"/>
          <p:cNvSpPr txBox="1">
            <a:spLocks noGrp="1"/>
          </p:cNvSpPr>
          <p:nvPr>
            <p:ph type="body" sz="half" idx="1"/>
          </p:nvPr>
        </p:nvSpPr>
        <p:spPr>
          <a:xfrm>
            <a:off x="1206500" y="2775304"/>
            <a:ext cx="12531422" cy="9437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Key Science Drivers</a:t>
            </a:r>
          </a:p>
        </p:txBody>
      </p:sp>
      <p:sp>
        <p:nvSpPr>
          <p:cNvPr id="8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850" name="See presentation by Teresa and Jose…"/>
          <p:cNvSpPr txBox="1"/>
          <p:nvPr/>
        </p:nvSpPr>
        <p:spPr>
          <a:xfrm>
            <a:off x="15834019" y="12022634"/>
            <a:ext cx="8270406" cy="1256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900"/>
            </a:pPr>
            <a:r>
              <a:t>See presentation by Teresa and Jose</a:t>
            </a:r>
          </a:p>
          <a:p>
            <a:pPr algn="l">
              <a:defRPr sz="3900"/>
            </a:pPr>
            <a:r>
              <a:t>+ numerous science talks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Where could AtLAST be buil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Where could AtLAST be built?</a:t>
            </a:r>
          </a:p>
        </p:txBody>
      </p:sp>
      <p:sp>
        <p:nvSpPr>
          <p:cNvPr id="8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85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2768600"/>
            <a:ext cx="11772677" cy="8294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5768" y="3009900"/>
            <a:ext cx="13591854" cy="71628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D1E9D-A356-CB20-AC0C-078A1F89E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Horizon Europe AtLAST2 project (2025-2028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Horizon Europe AtLAST2 project (2025-2028)</a:t>
            </a:r>
          </a:p>
        </p:txBody>
      </p:sp>
      <p:sp>
        <p:nvSpPr>
          <p:cNvPr id="864" name="Larger than original H2020 design study (2021-2024) in team size and scope, many new partners (CSIC, UCM, ICE, IAC, EST; Japan, South Africa), same coordinator and large overlap of &quot;core&quot; team (WP leaders)…"/>
          <p:cNvSpPr txBox="1">
            <a:spLocks noGrp="1"/>
          </p:cNvSpPr>
          <p:nvPr>
            <p:ph type="body" sz="half" idx="1"/>
          </p:nvPr>
        </p:nvSpPr>
        <p:spPr>
          <a:xfrm>
            <a:off x="1206500" y="3435704"/>
            <a:ext cx="12531422" cy="9437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Larger than original H2020 design study (2021-2024) in team size and scope, many new partners (CSIC, UCM, ICE, IAC, EST; Japan, South Africa), same coordinator and large overlap of "core" team (WP leaders)</a:t>
            </a:r>
          </a:p>
          <a:p>
            <a:pPr marL="0" indent="0"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&gt;200 AtLAST2 team members (not including all science contributors)                                                                    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➛ Possible to join through non-disclosure agreements (NDAs)</a:t>
            </a:r>
          </a:p>
        </p:txBody>
      </p:sp>
      <p:sp>
        <p:nvSpPr>
          <p:cNvPr id="8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Horizon Europe AtLAST2 project (2025-2028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Horizon Europe AtLAST2 project (2025-2028)</a:t>
            </a:r>
          </a:p>
        </p:txBody>
      </p:sp>
      <p:sp>
        <p:nvSpPr>
          <p:cNvPr id="868" name="Larger than original H2020 design study (2021-2024) in team size and scope, many new partners, same coordinator and large overlap of &quot;core&quot; team (WP leaders)…"/>
          <p:cNvSpPr txBox="1">
            <a:spLocks noGrp="1"/>
          </p:cNvSpPr>
          <p:nvPr>
            <p:ph type="body" sz="half" idx="1"/>
          </p:nvPr>
        </p:nvSpPr>
        <p:spPr>
          <a:xfrm>
            <a:off x="1206500" y="3435704"/>
            <a:ext cx="12531422" cy="9437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Larger than original H2020 design study (2021-2024) in team size and scope, many new partners, same coordinator and large overlap of "core" team (WP leaders)</a:t>
            </a:r>
          </a:p>
          <a:p>
            <a:pPr marL="0" indent="0"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&gt;200 AtLAST2 team members (not including all science contributors)                                                                    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➛ Possible to join through non-disclosure agreements (NDAs)</a:t>
            </a:r>
          </a:p>
        </p:txBody>
      </p:sp>
      <p:sp>
        <p:nvSpPr>
          <p:cNvPr id="8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870" name="Screenshot 2026-05-14 at 14.26.54.png" descr="Screenshot 2026-05-14 at 14.26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664" y="173632"/>
            <a:ext cx="16433801" cy="12941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1" name="Screenshot 2026-05-14 at 14.26.40.png" descr="Screenshot 2026-05-14 at 14.26.4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0" y="62794"/>
            <a:ext cx="15513347" cy="13594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Attachment.png" descr="Attachm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600" y="6461125"/>
            <a:ext cx="203200" cy="20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Attachment.png" descr="Attachm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600" y="6461125"/>
            <a:ext cx="203200" cy="20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Attachment.png" descr="Attachm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600" y="6461125"/>
            <a:ext cx="203200" cy="20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Attachment.png" descr="Attachm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600" y="6461125"/>
            <a:ext cx="203200" cy="203200"/>
          </a:xfrm>
          <a:prstGeom prst="rect">
            <a:avLst/>
          </a:prstGeom>
          <a:ln w="12700">
            <a:miter lim="400000"/>
          </a:ln>
        </p:spPr>
      </p:pic>
      <p:sp>
        <p:nvSpPr>
          <p:cNvPr id="876" name="Text"/>
          <p:cNvSpPr txBox="1"/>
          <p:nvPr/>
        </p:nvSpPr>
        <p:spPr>
          <a:xfrm>
            <a:off x="10007600" y="6289674"/>
            <a:ext cx="1651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877" name="Text"/>
          <p:cNvSpPr txBox="1"/>
          <p:nvPr/>
        </p:nvSpPr>
        <p:spPr>
          <a:xfrm>
            <a:off x="9207500" y="6988174"/>
            <a:ext cx="1651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878" name="Text"/>
          <p:cNvSpPr txBox="1"/>
          <p:nvPr/>
        </p:nvSpPr>
        <p:spPr>
          <a:xfrm>
            <a:off x="11633200" y="6804024"/>
            <a:ext cx="1651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879" name="Text"/>
          <p:cNvSpPr txBox="1"/>
          <p:nvPr/>
        </p:nvSpPr>
        <p:spPr>
          <a:xfrm>
            <a:off x="9937750" y="634999"/>
            <a:ext cx="1651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grpSp>
        <p:nvGrpSpPr>
          <p:cNvPr id="884" name="Group"/>
          <p:cNvGrpSpPr/>
          <p:nvPr/>
        </p:nvGrpSpPr>
        <p:grpSpPr>
          <a:xfrm>
            <a:off x="82550" y="2590625"/>
            <a:ext cx="14389100" cy="10272459"/>
            <a:chOff x="0" y="0"/>
            <a:chExt cx="14389100" cy="10272457"/>
          </a:xfrm>
        </p:grpSpPr>
        <p:pic>
          <p:nvPicPr>
            <p:cNvPr id="880" name="unknown.jpeg" descr="unknown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3580" y="0"/>
              <a:ext cx="4368801" cy="965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1" name="unknown.jpeg" descr="unknown.jpe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7660" y="1043162"/>
              <a:ext cx="4394201" cy="7480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2" name="unknown.jpeg" descr="unknown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5137324"/>
              <a:ext cx="4508500" cy="420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3" name="unknown.jpeg" descr="unknown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29800" y="4608257"/>
              <a:ext cx="4559300" cy="566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85" name="Text"/>
          <p:cNvSpPr txBox="1"/>
          <p:nvPr/>
        </p:nvSpPr>
        <p:spPr>
          <a:xfrm>
            <a:off x="9912350" y="7027433"/>
            <a:ext cx="165100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" grpId="1" animBg="1" advAuto="0"/>
      <p:bldP spid="884" grpId="2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Of interest to the Iberian commun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Of interest to the Iberian community</a:t>
            </a:r>
          </a:p>
        </p:txBody>
      </p:sp>
      <p:sp>
        <p:nvSpPr>
          <p:cNvPr id="888" name="Rare opportunity to participate and contribute to a project of this scale from its inception…"/>
          <p:cNvSpPr txBox="1">
            <a:spLocks noGrp="1"/>
          </p:cNvSpPr>
          <p:nvPr>
            <p:ph type="body" idx="1"/>
          </p:nvPr>
        </p:nvSpPr>
        <p:spPr>
          <a:xfrm>
            <a:off x="1212455" y="2610730"/>
            <a:ext cx="21403782" cy="9437600"/>
          </a:xfrm>
          <a:prstGeom prst="rect">
            <a:avLst/>
          </a:prstGeom>
        </p:spPr>
        <p:txBody>
          <a:bodyPr/>
          <a:lstStyle/>
          <a:p>
            <a:pPr marL="393700" indent="-393700">
              <a:spcBef>
                <a:spcPts val="1400"/>
              </a:spcBef>
              <a:buClr>
                <a:srgbClr val="000000"/>
              </a:buClr>
              <a:buSzPct val="100000"/>
              <a:defRPr b="1">
                <a:solidFill>
                  <a:schemeClr val="accent1">
                    <a:lumOff val="-13575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Rare opportunity to participate and contribute to a project of this scale from its inception</a:t>
            </a:r>
          </a:p>
          <a:p>
            <a:pPr marL="393700" indent="-393700">
              <a:spcBef>
                <a:spcPts val="1400"/>
              </a:spcBef>
              <a:buSzPct val="100000"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Science cases</a:t>
            </a:r>
          </a:p>
          <a:p>
            <a:pPr marL="393700" indent="-393700">
              <a:spcBef>
                <a:spcPts val="1400"/>
              </a:spcBef>
              <a:buSzPct val="100000"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Instrumentation </a:t>
            </a:r>
          </a:p>
          <a:p>
            <a:pPr marL="393700" indent="-393700">
              <a:spcBef>
                <a:spcPts val="1400"/>
              </a:spcBef>
              <a:buSzPct val="100000"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Software</a:t>
            </a:r>
          </a:p>
          <a:p>
            <a:pPr marL="393700" indent="-393700">
              <a:spcBef>
                <a:spcPts val="1400"/>
              </a:spcBef>
              <a:buClr>
                <a:srgbClr val="000000"/>
              </a:buClr>
              <a:buSzPct val="100000"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Data infrastructure, data archiving and user access</a:t>
            </a:r>
          </a:p>
          <a:p>
            <a:pPr marL="393700" indent="-393700">
              <a:spcBef>
                <a:spcPts val="1400"/>
              </a:spcBef>
              <a:buSzPct val="100000"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Energy and sustainability</a:t>
            </a:r>
          </a:p>
          <a:p>
            <a:pPr marL="393700" indent="-393700">
              <a:spcBef>
                <a:spcPts val="1400"/>
              </a:spcBef>
              <a:buSzPct val="100000"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Novel operations models (remote, distributed, AI-assisted)</a:t>
            </a:r>
          </a:p>
          <a:p>
            <a:pPr marL="393700" indent="-393700">
              <a:spcBef>
                <a:spcPts val="1400"/>
              </a:spcBef>
              <a:buSzPct val="100000"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User support models</a:t>
            </a:r>
          </a:p>
          <a:p>
            <a:pPr marL="393700" indent="-393700">
              <a:spcBef>
                <a:spcPts val="1400"/>
              </a:spcBef>
              <a:buSzPct val="100000"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Exploitation of synergies (scientific, technological, operational)</a:t>
            </a:r>
          </a:p>
          <a:p>
            <a:pPr marL="393700" indent="-393700">
              <a:spcBef>
                <a:spcPts val="1400"/>
              </a:spcBef>
              <a:buSzPct val="100000"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Societal impact of large infrastructures</a:t>
            </a:r>
          </a:p>
        </p:txBody>
      </p:sp>
      <p:sp>
        <p:nvSpPr>
          <p:cNvPr id="8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128" y="4454283"/>
            <a:ext cx="3164679" cy="4365073"/>
          </a:xfrm>
          <a:prstGeom prst="rect">
            <a:avLst/>
          </a:prstGeom>
          <a:ln w="12700">
            <a:miter lim="400000"/>
          </a:ln>
        </p:spPr>
      </p:pic>
      <p:sp>
        <p:nvSpPr>
          <p:cNvPr id="892" name="Of interest to the Iberian commun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Of interest to the Iberian community</a:t>
            </a:r>
          </a:p>
        </p:txBody>
      </p:sp>
      <p:sp>
        <p:nvSpPr>
          <p:cNvPr id="893" name="WP1 activities: Science, community engagement, impact…"/>
          <p:cNvSpPr txBox="1">
            <a:spLocks noGrp="1"/>
          </p:cNvSpPr>
          <p:nvPr>
            <p:ph type="body" idx="1"/>
          </p:nvPr>
        </p:nvSpPr>
        <p:spPr>
          <a:xfrm>
            <a:off x="1231900" y="2826104"/>
            <a:ext cx="16835095" cy="9437600"/>
          </a:xfrm>
          <a:prstGeom prst="rect">
            <a:avLst/>
          </a:prstGeom>
        </p:spPr>
        <p:txBody>
          <a:bodyPr/>
          <a:lstStyle/>
          <a:p>
            <a:pPr marL="0" indent="0" defTabSz="2096971">
              <a:spcBef>
                <a:spcPts val="1200"/>
              </a:spcBef>
              <a:buSzTx/>
              <a:buNone/>
              <a:defRPr sz="4128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b="1"/>
              <a:t>WP1</a:t>
            </a:r>
            <a:r>
              <a:t> activities: Science, community engagement, impact</a:t>
            </a:r>
          </a:p>
          <a:p>
            <a:pPr marL="0" indent="0" defTabSz="2096971">
              <a:spcBef>
                <a:spcPts val="1200"/>
              </a:spcBef>
              <a:buSzTx/>
              <a:buNone/>
              <a:defRPr sz="4128">
                <a:latin typeface="Charter Roman"/>
                <a:ea typeface="Charter Roman"/>
                <a:cs typeface="Charter Roman"/>
                <a:sym typeface="Charter Roman"/>
              </a:defRPr>
            </a:pPr>
            <a:endParaRPr/>
          </a:p>
          <a:p>
            <a:pPr marL="338581" indent="-338581" defTabSz="2096971">
              <a:spcBef>
                <a:spcPts val="1200"/>
              </a:spcBef>
              <a:buSzPct val="100000"/>
              <a:defRPr sz="4128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b="1"/>
              <a:t>Science Reference Plan</a:t>
            </a:r>
            <a:r>
              <a:t>: Collection of ambitious science cases and corresponding observing strategies to be carried out by AtLAST. Developed through community coordination. Goals: 1) refine observing strategies; 2) evaluate science impacts of AtLAST; 3) create a user base ready to maximise AtLAST’s scientific output; 4) study societal impact of large facilities.</a:t>
            </a:r>
          </a:p>
          <a:p>
            <a:pPr marL="0" indent="0" defTabSz="2096971">
              <a:spcBef>
                <a:spcPts val="3800"/>
              </a:spcBef>
              <a:buSzTx/>
              <a:buNone/>
              <a:defRPr sz="4128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➛ Involvement of Iberian community vital (ICE, UCM, IAC partners; scientists from other research centers involved)</a:t>
            </a:r>
          </a:p>
          <a:p>
            <a:pPr marL="0" indent="0" defTabSz="2096971">
              <a:spcBef>
                <a:spcPts val="3800"/>
              </a:spcBef>
              <a:buSzTx/>
              <a:buNone/>
              <a:defRPr sz="4128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➛ Experience and lessons learned from IRAM 30m &amp; Yebes 40m telescopes</a:t>
            </a:r>
          </a:p>
        </p:txBody>
      </p:sp>
      <p:sp>
        <p:nvSpPr>
          <p:cNvPr id="8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89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9250" y="513381"/>
            <a:ext cx="4138434" cy="3926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9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4758" y="8833276"/>
            <a:ext cx="4047417" cy="4153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Of interest to the Iberian commun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Of interest to the Iberian community</a:t>
            </a:r>
          </a:p>
        </p:txBody>
      </p:sp>
      <p:sp>
        <p:nvSpPr>
          <p:cNvPr id="899" name="WP2 activities: Instrumentation…"/>
          <p:cNvSpPr txBox="1">
            <a:spLocks noGrp="1"/>
          </p:cNvSpPr>
          <p:nvPr>
            <p:ph type="body" idx="1"/>
          </p:nvPr>
        </p:nvSpPr>
        <p:spPr>
          <a:xfrm>
            <a:off x="1212423" y="2610730"/>
            <a:ext cx="18644488" cy="9437601"/>
          </a:xfrm>
          <a:prstGeom prst="rect">
            <a:avLst/>
          </a:prstGeom>
        </p:spPr>
        <p:txBody>
          <a:bodyPr/>
          <a:lstStyle/>
          <a:p>
            <a:pPr marL="0" indent="0" defTabSz="1975054">
              <a:spcBef>
                <a:spcPts val="1100"/>
              </a:spcBef>
              <a:buSzTx/>
              <a:buNone/>
              <a:defRPr sz="3888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b="1"/>
              <a:t>WP2</a:t>
            </a:r>
            <a:r>
              <a:t> activities: Instrumentation</a:t>
            </a:r>
          </a:p>
          <a:p>
            <a:pPr marL="0" indent="0" defTabSz="1975054">
              <a:spcBef>
                <a:spcPts val="1100"/>
              </a:spcBef>
              <a:buSzTx/>
              <a:buNone/>
              <a:defRPr sz="3888">
                <a:latin typeface="Charter Roman"/>
                <a:ea typeface="Charter Roman"/>
                <a:cs typeface="Charter Roman"/>
                <a:sym typeface="Charter Roman"/>
              </a:defRPr>
            </a:pPr>
            <a:endParaRPr/>
          </a:p>
          <a:p>
            <a:pPr marL="0" indent="0" defTabSz="1975054">
              <a:spcBef>
                <a:spcPts val="1100"/>
              </a:spcBef>
              <a:buSzTx/>
              <a:buNone/>
              <a:defRPr sz="3888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➛ Demonstrators on mm/radio platforms like the IRAM 30m, Yebes 40m,    QUIJOTE, and SKA.</a:t>
            </a:r>
          </a:p>
          <a:p>
            <a:pPr marL="0" indent="0" defTabSz="1975054">
              <a:spcBef>
                <a:spcPts val="1100"/>
              </a:spcBef>
              <a:buSzTx/>
              <a:buNone/>
              <a:defRPr sz="3888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➛ Improvements in the noise levels and materials (e.g. frequency range) of kinetic inductance detectors (KIDs).</a:t>
            </a:r>
          </a:p>
          <a:p>
            <a:pPr marL="0" indent="0" defTabSz="1975054">
              <a:spcBef>
                <a:spcPts val="1100"/>
              </a:spcBef>
              <a:buSzTx/>
              <a:buNone/>
              <a:defRPr sz="3888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➛ Improvements in the noise performance and scalability of MMIC/HEMT amplifiers.</a:t>
            </a:r>
          </a:p>
          <a:p>
            <a:pPr marL="0" indent="0" defTabSz="1975054">
              <a:spcBef>
                <a:spcPts val="1100"/>
              </a:spcBef>
              <a:buSzTx/>
              <a:buNone/>
              <a:defRPr sz="3888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➛ Revolutionary new designs for on-chip and direct-detection spectrometers to reach higher coupling efficiencies.</a:t>
            </a:r>
          </a:p>
          <a:p>
            <a:pPr marL="0" indent="0" defTabSz="1975054">
              <a:spcBef>
                <a:spcPts val="1100"/>
              </a:spcBef>
              <a:buSzTx/>
              <a:buNone/>
              <a:defRPr sz="3888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➛ Fundamental improvements to the design, optimization, and implementation of feeds, antennas, and waveguide structures.</a:t>
            </a:r>
          </a:p>
          <a:p>
            <a:pPr marL="0" indent="0" defTabSz="1975054">
              <a:spcBef>
                <a:spcPts val="1100"/>
              </a:spcBef>
              <a:buSzTx/>
              <a:buNone/>
              <a:defRPr sz="3888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➛ Reducing the power consumption and improving the processing of readout electronics to reach AtLAST scales.</a:t>
            </a:r>
          </a:p>
          <a:p>
            <a:pPr marL="0" indent="0" defTabSz="1975054">
              <a:spcBef>
                <a:spcPts val="1100"/>
              </a:spcBef>
              <a:buSzTx/>
              <a:buNone/>
              <a:defRPr sz="3888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➛ Working on cryogenic moving parts for filters, multi-object spectroscopy, etc. </a:t>
            </a:r>
          </a:p>
        </p:txBody>
      </p:sp>
      <p:sp>
        <p:nvSpPr>
          <p:cNvPr id="9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901" name="tony.png" descr="ton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7549" y="665658"/>
            <a:ext cx="4330701" cy="4660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Of interest to the Iberian commun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Of interest to the Iberian community</a:t>
            </a:r>
          </a:p>
        </p:txBody>
      </p:sp>
      <p:sp>
        <p:nvSpPr>
          <p:cNvPr id="904" name="WP4 activities: Operations model, data &amp; archiving…"/>
          <p:cNvSpPr txBox="1">
            <a:spLocks noGrp="1"/>
          </p:cNvSpPr>
          <p:nvPr>
            <p:ph type="body" idx="1"/>
          </p:nvPr>
        </p:nvSpPr>
        <p:spPr>
          <a:xfrm>
            <a:off x="1231900" y="2826104"/>
            <a:ext cx="16568136" cy="9437600"/>
          </a:xfrm>
          <a:prstGeom prst="rect">
            <a:avLst/>
          </a:prstGeom>
        </p:spPr>
        <p:txBody>
          <a:bodyPr/>
          <a:lstStyle/>
          <a:p>
            <a:pPr marL="0" indent="0" defTabSz="2145738">
              <a:spcBef>
                <a:spcPts val="1200"/>
              </a:spcBef>
              <a:buSzTx/>
              <a:buNone/>
              <a:defRPr sz="4224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b="1"/>
              <a:t>WP4 activities</a:t>
            </a:r>
            <a:r>
              <a:t>: Operations model, data &amp; archiving</a:t>
            </a:r>
          </a:p>
          <a:p>
            <a:pPr marL="0" indent="0" defTabSz="2145738">
              <a:spcBef>
                <a:spcPts val="1200"/>
              </a:spcBef>
              <a:buSzTx/>
              <a:buNone/>
              <a:defRPr sz="4224">
                <a:latin typeface="Charter Roman"/>
                <a:ea typeface="Charter Roman"/>
                <a:cs typeface="Charter Roman"/>
                <a:sym typeface="Charter Roman"/>
              </a:defRPr>
            </a:pPr>
            <a:endParaRPr/>
          </a:p>
          <a:p>
            <a:pPr marL="346456" indent="-346456" defTabSz="2145738">
              <a:spcBef>
                <a:spcPts val="1200"/>
              </a:spcBef>
              <a:buSzPct val="100000"/>
              <a:defRPr sz="4224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b="1"/>
              <a:t>Sustainable operations modes, applicable to Iberian facilities: AI-assisted </a:t>
            </a:r>
            <a:r>
              <a:t>remote distributed operations</a:t>
            </a:r>
            <a:r>
              <a:rPr sz="1056"/>
              <a:t> </a:t>
            </a:r>
            <a:endParaRPr b="1"/>
          </a:p>
          <a:p>
            <a:pPr marL="346456" indent="-346456" defTabSz="2145738">
              <a:spcBef>
                <a:spcPts val="1200"/>
              </a:spcBef>
              <a:buSzPct val="100000"/>
              <a:defRPr sz="4224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b="1"/>
              <a:t>Data flow platforms: </a:t>
            </a:r>
            <a:r>
              <a:t>high-level requirements for software components and interfaces necessary for the facilitation of the end-to-end data flow (project preparation, data acquisition, quick data check and calibration, quality assurance, data processing, delivery) </a:t>
            </a:r>
            <a:endParaRPr b="1"/>
          </a:p>
          <a:p>
            <a:pPr marL="0" indent="0" defTabSz="2145738">
              <a:spcBef>
                <a:spcPts val="1200"/>
              </a:spcBef>
              <a:buSzTx/>
              <a:buNone/>
              <a:defRPr sz="4224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b="1"/>
              <a:t> </a:t>
            </a: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➛ Leading role at IRAM &amp; Yebes operations, 2) strong involvement in ALMA and 3) recognised expertise within the International Virtual Observatory Alliance, the Iberian community is ready to support the vision of AtLAST. </a:t>
            </a:r>
          </a:p>
          <a:p>
            <a:pPr marL="0" indent="0" defTabSz="2145738">
              <a:spcBef>
                <a:spcPts val="1200"/>
              </a:spcBef>
              <a:buSzTx/>
              <a:buNone/>
              <a:defRPr sz="4224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➛ Members of SKA, that faces similar challenges</a:t>
            </a:r>
          </a:p>
          <a:p>
            <a:pPr marL="0" indent="0" defTabSz="2145738">
              <a:spcBef>
                <a:spcPts val="1200"/>
              </a:spcBef>
              <a:buSzTx/>
              <a:buNone/>
              <a:defRPr sz="4224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 </a:t>
            </a:r>
          </a:p>
        </p:txBody>
      </p:sp>
      <p:sp>
        <p:nvSpPr>
          <p:cNvPr id="9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9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4958" y="425876"/>
            <a:ext cx="4047417" cy="4153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5263" y="4591722"/>
            <a:ext cx="3706809" cy="4985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Of interest to the Iberian commun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Of interest to the Iberian community</a:t>
            </a:r>
          </a:p>
        </p:txBody>
      </p:sp>
      <p:sp>
        <p:nvSpPr>
          <p:cNvPr id="910" name="WP5: Renewable energies…"/>
          <p:cNvSpPr txBox="1">
            <a:spLocks noGrp="1"/>
          </p:cNvSpPr>
          <p:nvPr>
            <p:ph type="body" idx="1"/>
          </p:nvPr>
        </p:nvSpPr>
        <p:spPr>
          <a:xfrm>
            <a:off x="1231900" y="2826104"/>
            <a:ext cx="16568136" cy="9437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400"/>
              </a:spcBef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b="1"/>
              <a:t>WP5</a:t>
            </a:r>
            <a:r>
              <a:t>: Renewable energies</a:t>
            </a:r>
          </a:p>
          <a:p>
            <a:pPr marL="0" indent="0">
              <a:spcBef>
                <a:spcPts val="1400"/>
              </a:spcBef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endParaRPr/>
          </a:p>
          <a:p>
            <a:pPr marL="0" indent="0">
              <a:spcBef>
                <a:spcPts val="1400"/>
              </a:spcBef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b="1"/>
              <a:t>WP6</a:t>
            </a:r>
            <a:r>
              <a:t>: Upgraded tools for science users</a:t>
            </a:r>
          </a:p>
          <a:p>
            <a:pPr marL="0" indent="0">
              <a:spcBef>
                <a:spcPts val="1400"/>
              </a:spcBef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endParaRPr/>
          </a:p>
          <a:p>
            <a:pPr marL="0" indent="0">
              <a:spcBef>
                <a:spcPts val="1400"/>
              </a:spcBef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b="1"/>
              <a:t>WP7:</a:t>
            </a:r>
            <a:r>
              <a:t> Pathfinders (IRAM, Yebes)</a:t>
            </a:r>
          </a:p>
          <a:p>
            <a:pPr marL="0" indent="0">
              <a:spcBef>
                <a:spcPts val="1400"/>
              </a:spcBef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➛ E.g. wide-field mapping techniques; data combination methods</a:t>
            </a:r>
          </a:p>
        </p:txBody>
      </p:sp>
      <p:sp>
        <p:nvSpPr>
          <p:cNvPr id="9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912" name="sabrinaweb.jpg" descr="sabrina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0215" y="651401"/>
            <a:ext cx="3256761" cy="4342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13" name="maxresdefault.png" descr="maxresdefaul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8695" y="5161736"/>
            <a:ext cx="3499802" cy="3555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14" name="img_7631s.jpeg" descr="img_7631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7205" y="9010105"/>
            <a:ext cx="3922780" cy="39227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Astronomy in the (sub)m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Astronomy in the (sub)mm</a:t>
            </a:r>
          </a:p>
        </p:txBody>
      </p:sp>
      <p:sp>
        <p:nvSpPr>
          <p:cNvPr id="725" name="~50% of light in the Universe emitted in FIR/submm bands ➛ direct access to tracers of cold gas and dust (raw material for star formation)…"/>
          <p:cNvSpPr txBox="1">
            <a:spLocks noGrp="1"/>
          </p:cNvSpPr>
          <p:nvPr>
            <p:ph type="body" idx="1"/>
          </p:nvPr>
        </p:nvSpPr>
        <p:spPr>
          <a:xfrm>
            <a:off x="1155700" y="3182578"/>
            <a:ext cx="17014249" cy="94376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~50% of light in the Universe emitted in FIR/submm bands ➛ direct access to tracers of cold gas and dust (raw material for star formation)                                                                                              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Formation of stars and planetary systems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Baryon cycle (gas and dust from ISM to                               IGM scales)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Early, obscured assembly of galaxies and                          galaxy clusters              </a:t>
            </a:r>
          </a:p>
        </p:txBody>
      </p:sp>
      <p:sp>
        <p:nvSpPr>
          <p:cNvPr id="7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290093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727" name="Google Shape;82;p15" descr="Google Shape;82;p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1664" y="5608832"/>
            <a:ext cx="10666373" cy="7226845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Google Shape;91;p15"/>
          <p:cNvSpPr txBox="1"/>
          <p:nvPr/>
        </p:nvSpPr>
        <p:spPr>
          <a:xfrm>
            <a:off x="13464018" y="6776350"/>
            <a:ext cx="7881447" cy="542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l" defTabSz="2438337">
              <a:defRPr>
                <a:solidFill>
                  <a:srgbClr val="FFE599"/>
                </a:solidFill>
              </a:defRPr>
            </a:lvl1pPr>
          </a:lstStyle>
          <a:p>
            <a:r>
              <a:t>Submm (APEX 870 μm + Planck)</a:t>
            </a:r>
          </a:p>
        </p:txBody>
      </p:sp>
      <p:sp>
        <p:nvSpPr>
          <p:cNvPr id="729" name="Google Shape;91;p15"/>
          <p:cNvSpPr txBox="1"/>
          <p:nvPr/>
        </p:nvSpPr>
        <p:spPr>
          <a:xfrm>
            <a:off x="13464018" y="8618464"/>
            <a:ext cx="7881447" cy="542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l" defTabSz="2438337">
              <a:defRPr>
                <a:solidFill>
                  <a:srgbClr val="FFE599"/>
                </a:solidFill>
              </a:defRPr>
            </a:lvl1pPr>
          </a:lstStyle>
          <a:p>
            <a:r>
              <a:t>Infrared (Spitzer)</a:t>
            </a:r>
          </a:p>
        </p:txBody>
      </p:sp>
      <p:sp>
        <p:nvSpPr>
          <p:cNvPr id="730" name="Google Shape;91;p15"/>
          <p:cNvSpPr txBox="1"/>
          <p:nvPr/>
        </p:nvSpPr>
        <p:spPr>
          <a:xfrm>
            <a:off x="13464018" y="10389772"/>
            <a:ext cx="7881447" cy="542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2438337">
              <a:defRPr>
                <a:solidFill>
                  <a:srgbClr val="FFE599"/>
                </a:solidFill>
              </a:defRPr>
            </a:pPr>
            <a:r>
              <a:t>Near Infrared (VISTA)</a:t>
            </a:r>
          </a:p>
        </p:txBody>
      </p:sp>
      <p:sp>
        <p:nvSpPr>
          <p:cNvPr id="731" name="Google Shape;91;p15"/>
          <p:cNvSpPr txBox="1"/>
          <p:nvPr/>
        </p:nvSpPr>
        <p:spPr>
          <a:xfrm>
            <a:off x="13420380" y="12219209"/>
            <a:ext cx="7881447" cy="54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algn="l" defTabSz="2438337">
              <a:defRPr>
                <a:solidFill>
                  <a:srgbClr val="FFE599"/>
                </a:solidFill>
              </a:defRPr>
            </a:pPr>
            <a:r>
              <a:t>Optical (S. Guisard)</a:t>
            </a:r>
          </a:p>
        </p:txBody>
      </p:sp>
      <p:sp>
        <p:nvSpPr>
          <p:cNvPr id="732" name="Google Shape;98;p15"/>
          <p:cNvSpPr txBox="1"/>
          <p:nvPr/>
        </p:nvSpPr>
        <p:spPr>
          <a:xfrm>
            <a:off x="19869543" y="12219209"/>
            <a:ext cx="6135008" cy="542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algn="l" defTabSz="2438337">
              <a:defRPr>
                <a:solidFill>
                  <a:srgbClr val="EFEFEF"/>
                </a:solidFill>
              </a:defRPr>
            </a:lvl1pPr>
          </a:lstStyle>
          <a:p>
            <a:r>
              <a:t>Csengeri+16, Schuller+09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et informed - join us - stay connect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Get informed - join us - stay connected</a:t>
            </a:r>
          </a:p>
        </p:txBody>
      </p:sp>
      <p:sp>
        <p:nvSpPr>
          <p:cNvPr id="917" name="AtLAST webpages: https://www.atlast.uio.no/atlast2/…"/>
          <p:cNvSpPr txBox="1">
            <a:spLocks noGrp="1"/>
          </p:cNvSpPr>
          <p:nvPr>
            <p:ph type="body" idx="1"/>
          </p:nvPr>
        </p:nvSpPr>
        <p:spPr>
          <a:xfrm>
            <a:off x="1155700" y="2877778"/>
            <a:ext cx="18161661" cy="9437600"/>
          </a:xfrm>
          <a:prstGeom prst="rect">
            <a:avLst/>
          </a:prstGeom>
        </p:spPr>
        <p:txBody>
          <a:bodyPr/>
          <a:lstStyle/>
          <a:p>
            <a:pPr marL="548639" indent="-548639" defTabSz="2194505">
              <a:spcBef>
                <a:spcPts val="4000"/>
              </a:spcBef>
              <a:defRPr sz="4319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AtLAST webpages: </a:t>
            </a:r>
            <a:r>
              <a:rPr u="sng">
                <a:hlinkClick r:id="rId2"/>
              </a:rPr>
              <a:t>https://www.atlast.uio.no/atlast2/</a:t>
            </a:r>
          </a:p>
          <a:p>
            <a:pPr marL="548639" indent="-548639" defTabSz="2194505">
              <a:spcBef>
                <a:spcPts val="4000"/>
              </a:spcBef>
              <a:defRPr sz="4319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Subscribe to the AtLAST newsletter: </a:t>
            </a:r>
            <a:r>
              <a:rPr u="sng">
                <a:hlinkClick r:id="rId3"/>
              </a:rPr>
              <a:t>https://www.atlast.uio.no/about/contact/index.html</a:t>
            </a:r>
          </a:p>
          <a:p>
            <a:pPr marL="548639" indent="-548639" defTabSz="2194505">
              <a:spcBef>
                <a:spcPts val="4000"/>
              </a:spcBef>
              <a:defRPr sz="4319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AtLAST Forum + other videos: </a:t>
            </a:r>
            <a:r>
              <a:rPr u="sng">
                <a:hlinkClick r:id="rId4"/>
              </a:rPr>
              <a:t>https://www.atlast.uio.no/news-and-events/events/</a:t>
            </a:r>
          </a:p>
          <a:p>
            <a:pPr marL="548639" indent="-548639" defTabSz="2194505">
              <a:spcBef>
                <a:spcPts val="4000"/>
              </a:spcBef>
              <a:defRPr sz="4319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ORE papers: </a:t>
            </a:r>
            <a:r>
              <a:rPr u="sng">
                <a:hlinkClick r:id="rId5"/>
              </a:rPr>
              <a:t>https://ui.adsabs.harvard.edu/search/q=docs(library%2FSdEb-5nETuyuaflVd4BdOA)&amp;sort=date%20desc%2C%20bibcode%20desc&amp;p_=0</a:t>
            </a:r>
          </a:p>
          <a:p>
            <a:pPr marL="548639" indent="-548639" defTabSz="2194505">
              <a:spcBef>
                <a:spcPts val="4000"/>
              </a:spcBef>
              <a:defRPr sz="4319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ESO Expanding Horizons white papers: </a:t>
            </a:r>
            <a:r>
              <a:rPr u="sng">
                <a:hlinkClick r:id="rId6"/>
              </a:rPr>
              <a:t>https://ui.adsabs.harvard.edu/search/q=docs(library%2F4WM0PuFcSZ6PddE2gd0rLg)&amp;sort=date%20desc%2C%20bibcode%20desc&amp;p_=0</a:t>
            </a:r>
          </a:p>
        </p:txBody>
      </p:sp>
      <p:sp>
        <p:nvSpPr>
          <p:cNvPr id="9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et informed - join us - stay connect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Get informed - join us - stay connected</a:t>
            </a:r>
          </a:p>
        </p:txBody>
      </p:sp>
      <p:sp>
        <p:nvSpPr>
          <p:cNvPr id="921" name="Contact us:…"/>
          <p:cNvSpPr txBox="1">
            <a:spLocks noGrp="1"/>
          </p:cNvSpPr>
          <p:nvPr>
            <p:ph type="body" idx="1"/>
          </p:nvPr>
        </p:nvSpPr>
        <p:spPr>
          <a:xfrm>
            <a:off x="1155700" y="2877778"/>
            <a:ext cx="18161661" cy="8076452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Contact us:</a:t>
            </a:r>
          </a:p>
          <a:p>
            <a:pPr lvl="1"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Tony Mroczkowski (WP2, </a:t>
            </a:r>
            <a:r>
              <a:rPr u="sng">
                <a:hlinkClick r:id="rId2"/>
              </a:rPr>
              <a:t>tonym@ice.csic.es</a:t>
            </a:r>
            <a:r>
              <a:t>)</a:t>
            </a:r>
          </a:p>
          <a:p>
            <a:pPr lvl="1"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Francisco Montenegro Montes (WP4, </a:t>
            </a:r>
            <a:r>
              <a:rPr u="sng">
                <a:hlinkClick r:id="rId3"/>
              </a:rPr>
              <a:t>fmontene@ucm.es</a:t>
            </a:r>
            <a:r>
              <a:t>)</a:t>
            </a:r>
          </a:p>
          <a:p>
            <a:pPr lvl="1"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Evanthia Hatziminaoglou (WP4, </a:t>
            </a:r>
            <a:r>
              <a:rPr u="sng">
                <a:hlinkClick r:id="rId4"/>
              </a:rPr>
              <a:t>ehatzimi@eso.org</a:t>
            </a:r>
            <a:r>
              <a:t> / </a:t>
            </a:r>
            <a:r>
              <a:rPr u="sng">
                <a:hlinkClick r:id="rId5"/>
              </a:rPr>
              <a:t>evanthia@iac.es</a:t>
            </a:r>
            <a:r>
              <a:t>)</a:t>
            </a:r>
          </a:p>
          <a:p>
            <a:pPr lvl="1"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Claudia Cicone (WP1, </a:t>
            </a:r>
            <a:r>
              <a:rPr u="sng">
                <a:hlinkClick r:id="rId6"/>
              </a:rPr>
              <a:t>claudia.cicone@astro.uio.no</a:t>
            </a:r>
            <a:r>
              <a:t>)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Sign an NDA</a:t>
            </a:r>
          </a:p>
        </p:txBody>
      </p:sp>
      <p:sp>
        <p:nvSpPr>
          <p:cNvPr id="9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User support mode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User support models</a:t>
            </a:r>
          </a:p>
        </p:txBody>
      </p:sp>
      <p:sp>
        <p:nvSpPr>
          <p:cNvPr id="925" name="Short survey (9 points) on the projected needs of the AtLAST user community in terms of user support…"/>
          <p:cNvSpPr txBox="1">
            <a:spLocks noGrp="1"/>
          </p:cNvSpPr>
          <p:nvPr>
            <p:ph type="body" idx="1"/>
          </p:nvPr>
        </p:nvSpPr>
        <p:spPr>
          <a:xfrm>
            <a:off x="1155700" y="3182578"/>
            <a:ext cx="18161661" cy="94376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Short survey (9 points) on the projected needs of the AtLAST user community in terms of user support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Conceived to inform the user support model and the Operations Plan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Given the stage of the project, focused on items that are deemed important in order to move forward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Item to be assessed ➛ Question ➛ Concrete action </a:t>
            </a:r>
          </a:p>
        </p:txBody>
      </p:sp>
      <p:sp>
        <p:nvSpPr>
          <p:cNvPr id="9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User support mode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User support models</a:t>
            </a:r>
          </a:p>
        </p:txBody>
      </p:sp>
      <p:sp>
        <p:nvSpPr>
          <p:cNvPr id="929" name="Level of onboarding &amp; training intensity during the first years…"/>
          <p:cNvSpPr txBox="1">
            <a:spLocks noGrp="1"/>
          </p:cNvSpPr>
          <p:nvPr>
            <p:ph type="body" idx="1"/>
          </p:nvPr>
        </p:nvSpPr>
        <p:spPr>
          <a:xfrm>
            <a:off x="1155700" y="2877778"/>
            <a:ext cx="18161661" cy="94376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Level of onboarding &amp; training intensity during the first years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Automation vs expert-facing system design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Prioritisation of tools and functionalities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Structure of user support model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Computing infrastructure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Delivery mode of training and interactions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Early identifications of pressing needs and risks</a:t>
            </a:r>
          </a:p>
        </p:txBody>
      </p:sp>
      <p:sp>
        <p:nvSpPr>
          <p:cNvPr id="9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User support mode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User support models</a:t>
            </a:r>
          </a:p>
        </p:txBody>
      </p:sp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pic>
        <p:nvPicPr>
          <p:cNvPr id="934" name="unknown.png" descr="unknow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30" y="647700"/>
            <a:ext cx="12750801" cy="1242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5" name="unknown.png" descr="unknow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1927" y="2038350"/>
            <a:ext cx="7516458" cy="7424276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https://ec.europa.eu/eusurvey/runner/a1411b6c-5847-13b7-e056-969c7a0ad12c"/>
          <p:cNvSpPr txBox="1"/>
          <p:nvPr/>
        </p:nvSpPr>
        <p:spPr>
          <a:xfrm>
            <a:off x="13133272" y="10899908"/>
            <a:ext cx="11013766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2700" u="sng">
                <a:solidFill>
                  <a:schemeClr val="accent1"/>
                </a:solidFill>
                <a:latin typeface="Times Roman"/>
                <a:ea typeface="Times Roman"/>
                <a:cs typeface="Times Roman"/>
                <a:sym typeface="Times Roman"/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https://ec.europa.eu/eusurvey/runner/a1411b6c-5847-13b7-e056-969c7a0ad12c</a:t>
            </a:r>
          </a:p>
        </p:txBody>
      </p:sp>
      <p:sp>
        <p:nvSpPr>
          <p:cNvPr id="937" name="Open till June15"/>
          <p:cNvSpPr txBox="1"/>
          <p:nvPr/>
        </p:nvSpPr>
        <p:spPr>
          <a:xfrm>
            <a:off x="16738203" y="12021085"/>
            <a:ext cx="3803905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Open till June15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Astronomy in the (sub)m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Astronomy in the (sub)mm</a:t>
            </a:r>
          </a:p>
        </p:txBody>
      </p:sp>
      <p:sp>
        <p:nvSpPr>
          <p:cNvPr id="7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290093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741" name="Group"/>
          <p:cNvGrpSpPr/>
          <p:nvPr/>
        </p:nvGrpSpPr>
        <p:grpSpPr>
          <a:xfrm>
            <a:off x="5213122" y="2654585"/>
            <a:ext cx="13957756" cy="10022832"/>
            <a:chOff x="0" y="0"/>
            <a:chExt cx="13957754" cy="10022831"/>
          </a:xfrm>
        </p:grpSpPr>
        <p:pic>
          <p:nvPicPr>
            <p:cNvPr id="736" name="droppedImage.pdf" descr="droppedImage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3957755" cy="8668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40" name="Group"/>
            <p:cNvGrpSpPr/>
            <p:nvPr/>
          </p:nvGrpSpPr>
          <p:grpSpPr>
            <a:xfrm>
              <a:off x="3352971" y="7552351"/>
              <a:ext cx="7581407" cy="2470481"/>
              <a:chOff x="-154904" y="0"/>
              <a:chExt cx="7581406" cy="2470480"/>
            </a:xfrm>
          </p:grpSpPr>
          <p:sp>
            <p:nvSpPr>
              <p:cNvPr id="737" name="Line"/>
              <p:cNvSpPr/>
              <p:nvPr/>
            </p:nvSpPr>
            <p:spPr>
              <a:xfrm>
                <a:off x="650805" y="0"/>
                <a:ext cx="905899" cy="1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algn="l" defTabSz="457200">
                  <a:defRPr sz="16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38" name="Arrow"/>
              <p:cNvSpPr/>
              <p:nvPr/>
            </p:nvSpPr>
            <p:spPr>
              <a:xfrm rot="5400000">
                <a:off x="440507" y="545603"/>
                <a:ext cx="1409095" cy="691498"/>
              </a:xfrm>
              <a:prstGeom prst="rightArrow">
                <a:avLst>
                  <a:gd name="adj1" fmla="val 28572"/>
                  <a:gd name="adj2" fmla="val 36255"/>
                </a:avLst>
              </a:prstGeom>
              <a:solidFill>
                <a:srgbClr val="FF2600">
                  <a:alpha val="62781"/>
                </a:srgbClr>
              </a:solidFill>
              <a:ln w="25400" cap="flat">
                <a:solidFill>
                  <a:srgbClr val="000000">
                    <a:alpha val="62781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406400">
                  <a:defRPr sz="34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/>
              </a:p>
            </p:txBody>
          </p:sp>
          <p:sp>
            <p:nvSpPr>
              <p:cNvPr id="739" name="100 − 1000 GHz = 3−0.3 mm"/>
              <p:cNvSpPr txBox="1"/>
              <p:nvPr/>
            </p:nvSpPr>
            <p:spPr>
              <a:xfrm>
                <a:off x="-154905" y="1658648"/>
                <a:ext cx="7581407" cy="8118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4186" tIns="54186" rIns="54186" bIns="54186" numCol="1" anchor="b">
                <a:noAutofit/>
              </a:bodyPr>
              <a:lstStyle>
                <a:lvl1pPr defTabSz="406400">
                  <a:defRPr sz="3800">
                    <a:solidFill>
                      <a:srgbClr val="FF26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lvl1pPr>
              </a:lstStyle>
              <a:p>
                <a:r>
                  <a:t>100 − 1000 GHz = 3−0.3 mm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ingle dishes or interferometer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Single dishes or interferometers?</a:t>
            </a:r>
          </a:p>
        </p:txBody>
      </p:sp>
      <p:sp>
        <p:nvSpPr>
          <p:cNvPr id="7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290093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745" name="alma-observatory-3.jpeg" descr="alma-observatory-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5966" y="7610256"/>
            <a:ext cx="10265173" cy="5191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9" name="Group"/>
          <p:cNvGrpSpPr/>
          <p:nvPr/>
        </p:nvGrpSpPr>
        <p:grpSpPr>
          <a:xfrm>
            <a:off x="12464848" y="12070859"/>
            <a:ext cx="7389363" cy="696977"/>
            <a:chOff x="0" y="0"/>
            <a:chExt cx="7389362" cy="696976"/>
          </a:xfrm>
        </p:grpSpPr>
        <p:sp>
          <p:nvSpPr>
            <p:cNvPr id="746" name="Line"/>
            <p:cNvSpPr/>
            <p:nvPr/>
          </p:nvSpPr>
          <p:spPr>
            <a:xfrm>
              <a:off x="1564769" y="501448"/>
              <a:ext cx="5824594" cy="1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  <p:sp>
          <p:nvSpPr>
            <p:cNvPr id="747" name="Bmax"/>
            <p:cNvSpPr txBox="1"/>
            <p:nvPr/>
          </p:nvSpPr>
          <p:spPr>
            <a:xfrm>
              <a:off x="0" y="0"/>
              <a:ext cx="1571653" cy="696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7">
                <a:defRPr sz="4000">
                  <a:solidFill>
                    <a:schemeClr val="accent4"/>
                  </a:solidFill>
                </a:defRPr>
              </a:pPr>
              <a:r>
                <a:t>B</a:t>
              </a:r>
              <a:r>
                <a:rPr baseline="-5999"/>
                <a:t>max</a:t>
              </a:r>
            </a:p>
          </p:txBody>
        </p:sp>
        <p:sp>
          <p:nvSpPr>
            <p:cNvPr id="748" name="Line"/>
            <p:cNvSpPr/>
            <p:nvPr/>
          </p:nvSpPr>
          <p:spPr>
            <a:xfrm>
              <a:off x="1564769" y="501448"/>
              <a:ext cx="5824594" cy="1"/>
            </a:xfrm>
            <a:prstGeom prst="line">
              <a:avLst/>
            </a:prstGeom>
            <a:noFill/>
            <a:ln w="50800" cap="flat">
              <a:solidFill>
                <a:schemeClr val="accent4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</p:grpSp>
      <p:grpSp>
        <p:nvGrpSpPr>
          <p:cNvPr id="752" name="Group"/>
          <p:cNvGrpSpPr/>
          <p:nvPr/>
        </p:nvGrpSpPr>
        <p:grpSpPr>
          <a:xfrm>
            <a:off x="18185169" y="12195806"/>
            <a:ext cx="3558045" cy="1270001"/>
            <a:chOff x="0" y="348488"/>
            <a:chExt cx="3558044" cy="1270000"/>
          </a:xfrm>
        </p:grpSpPr>
        <p:sp>
          <p:nvSpPr>
            <p:cNvPr id="750" name="Line"/>
            <p:cNvSpPr/>
            <p:nvPr/>
          </p:nvSpPr>
          <p:spPr>
            <a:xfrm>
              <a:off x="0" y="348488"/>
              <a:ext cx="1751692" cy="1"/>
            </a:xfrm>
            <a:prstGeom prst="line">
              <a:avLst/>
            </a:prstGeom>
            <a:noFill/>
            <a:ln w="50800" cap="flat">
              <a:solidFill>
                <a:srgbClr val="4EAD2B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2438337"/>
              <a:endParaRPr/>
            </a:p>
          </p:txBody>
        </p:sp>
        <p:sp>
          <p:nvSpPr>
            <p:cNvPr id="751" name="Bmin"/>
            <p:cNvSpPr/>
            <p:nvPr/>
          </p:nvSpPr>
          <p:spPr>
            <a:xfrm>
              <a:off x="2288044" y="348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2438337">
                <a:defRPr sz="4000">
                  <a:solidFill>
                    <a:srgbClr val="4EAD2B"/>
                  </a:solidFill>
                </a:defRPr>
              </a:pPr>
              <a:r>
                <a:t>B</a:t>
              </a:r>
              <a:r>
                <a:rPr baseline="-5999"/>
                <a:t>min</a:t>
              </a:r>
            </a:p>
          </p:txBody>
        </p:sp>
      </p:grpSp>
      <p:pic>
        <p:nvPicPr>
          <p:cNvPr id="753" name="Screen Shot 2016-11-15 at 16.29.12.png" descr="Screen Shot 2016-11-15 at 16.29.12.png"/>
          <p:cNvPicPr>
            <a:picLocks noChangeAspect="1"/>
          </p:cNvPicPr>
          <p:nvPr/>
        </p:nvPicPr>
        <p:blipFill>
          <a:blip r:embed="rId3"/>
          <a:srcRect r="55" b="132"/>
          <a:stretch>
            <a:fillRect/>
          </a:stretch>
        </p:blipFill>
        <p:spPr>
          <a:xfrm rot="20395457">
            <a:off x="16378495" y="1382754"/>
            <a:ext cx="7472363" cy="5402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368"/>
                </a:lnTo>
                <a:lnTo>
                  <a:pt x="0" y="4026"/>
                </a:lnTo>
                <a:cubicBezTo>
                  <a:pt x="0" y="4302"/>
                  <a:pt x="2" y="4473"/>
                  <a:pt x="2" y="4734"/>
                </a:cubicBezTo>
                <a:lnTo>
                  <a:pt x="114" y="4694"/>
                </a:lnTo>
                <a:cubicBezTo>
                  <a:pt x="224" y="4656"/>
                  <a:pt x="331" y="4755"/>
                  <a:pt x="336" y="4900"/>
                </a:cubicBezTo>
                <a:cubicBezTo>
                  <a:pt x="339" y="4989"/>
                  <a:pt x="497" y="5018"/>
                  <a:pt x="578" y="4945"/>
                </a:cubicBezTo>
                <a:cubicBezTo>
                  <a:pt x="645" y="4885"/>
                  <a:pt x="602" y="4752"/>
                  <a:pt x="372" y="4299"/>
                </a:cubicBezTo>
                <a:cubicBezTo>
                  <a:pt x="304" y="4165"/>
                  <a:pt x="293" y="4096"/>
                  <a:pt x="333" y="4042"/>
                </a:cubicBezTo>
                <a:cubicBezTo>
                  <a:pt x="372" y="3987"/>
                  <a:pt x="407" y="3990"/>
                  <a:pt x="462" y="4053"/>
                </a:cubicBezTo>
                <a:cubicBezTo>
                  <a:pt x="504" y="4100"/>
                  <a:pt x="538" y="4117"/>
                  <a:pt x="538" y="4089"/>
                </a:cubicBezTo>
                <a:cubicBezTo>
                  <a:pt x="538" y="4062"/>
                  <a:pt x="572" y="4077"/>
                  <a:pt x="613" y="4124"/>
                </a:cubicBezTo>
                <a:cubicBezTo>
                  <a:pt x="654" y="4171"/>
                  <a:pt x="674" y="4262"/>
                  <a:pt x="660" y="4326"/>
                </a:cubicBezTo>
                <a:cubicBezTo>
                  <a:pt x="645" y="4390"/>
                  <a:pt x="667" y="4480"/>
                  <a:pt x="708" y="4527"/>
                </a:cubicBezTo>
                <a:cubicBezTo>
                  <a:pt x="749" y="4574"/>
                  <a:pt x="783" y="4677"/>
                  <a:pt x="784" y="4756"/>
                </a:cubicBezTo>
                <a:cubicBezTo>
                  <a:pt x="786" y="4960"/>
                  <a:pt x="900" y="5151"/>
                  <a:pt x="965" y="5060"/>
                </a:cubicBezTo>
                <a:cubicBezTo>
                  <a:pt x="1032" y="4967"/>
                  <a:pt x="1173" y="5238"/>
                  <a:pt x="1148" y="5414"/>
                </a:cubicBezTo>
                <a:cubicBezTo>
                  <a:pt x="1138" y="5487"/>
                  <a:pt x="1157" y="5543"/>
                  <a:pt x="1194" y="5543"/>
                </a:cubicBezTo>
                <a:cubicBezTo>
                  <a:pt x="1230" y="5543"/>
                  <a:pt x="1287" y="5588"/>
                  <a:pt x="1320" y="5644"/>
                </a:cubicBezTo>
                <a:cubicBezTo>
                  <a:pt x="1367" y="5722"/>
                  <a:pt x="1398" y="5729"/>
                  <a:pt x="1449" y="5671"/>
                </a:cubicBezTo>
                <a:cubicBezTo>
                  <a:pt x="1486" y="5629"/>
                  <a:pt x="1570" y="5608"/>
                  <a:pt x="1636" y="5625"/>
                </a:cubicBezTo>
                <a:cubicBezTo>
                  <a:pt x="1740" y="5653"/>
                  <a:pt x="1750" y="5640"/>
                  <a:pt x="1708" y="5533"/>
                </a:cubicBezTo>
                <a:cubicBezTo>
                  <a:pt x="1668" y="5429"/>
                  <a:pt x="1688" y="5394"/>
                  <a:pt x="1833" y="5310"/>
                </a:cubicBezTo>
                <a:cubicBezTo>
                  <a:pt x="2056" y="5181"/>
                  <a:pt x="2077" y="5183"/>
                  <a:pt x="2083" y="5324"/>
                </a:cubicBezTo>
                <a:cubicBezTo>
                  <a:pt x="2086" y="5388"/>
                  <a:pt x="2091" y="5493"/>
                  <a:pt x="2095" y="5557"/>
                </a:cubicBezTo>
                <a:cubicBezTo>
                  <a:pt x="2099" y="5628"/>
                  <a:pt x="2165" y="5696"/>
                  <a:pt x="2261" y="5730"/>
                </a:cubicBezTo>
                <a:cubicBezTo>
                  <a:pt x="2434" y="5792"/>
                  <a:pt x="2480" y="5981"/>
                  <a:pt x="2322" y="5981"/>
                </a:cubicBezTo>
                <a:cubicBezTo>
                  <a:pt x="2265" y="5981"/>
                  <a:pt x="2231" y="6020"/>
                  <a:pt x="2239" y="6073"/>
                </a:cubicBezTo>
                <a:cubicBezTo>
                  <a:pt x="2247" y="6123"/>
                  <a:pt x="2227" y="6207"/>
                  <a:pt x="2196" y="6258"/>
                </a:cubicBezTo>
                <a:cubicBezTo>
                  <a:pt x="2150" y="6335"/>
                  <a:pt x="2169" y="6362"/>
                  <a:pt x="2293" y="6397"/>
                </a:cubicBezTo>
                <a:cubicBezTo>
                  <a:pt x="2489" y="6451"/>
                  <a:pt x="2530" y="6541"/>
                  <a:pt x="2391" y="6612"/>
                </a:cubicBezTo>
                <a:cubicBezTo>
                  <a:pt x="2307" y="6655"/>
                  <a:pt x="2300" y="6678"/>
                  <a:pt x="2356" y="6708"/>
                </a:cubicBezTo>
                <a:cubicBezTo>
                  <a:pt x="2397" y="6729"/>
                  <a:pt x="2459" y="6721"/>
                  <a:pt x="2495" y="6690"/>
                </a:cubicBezTo>
                <a:cubicBezTo>
                  <a:pt x="2535" y="6656"/>
                  <a:pt x="2620" y="6675"/>
                  <a:pt x="2707" y="6738"/>
                </a:cubicBezTo>
                <a:cubicBezTo>
                  <a:pt x="2833" y="6827"/>
                  <a:pt x="2843" y="6855"/>
                  <a:pt x="2779" y="6920"/>
                </a:cubicBezTo>
                <a:cubicBezTo>
                  <a:pt x="2735" y="6964"/>
                  <a:pt x="2712" y="7065"/>
                  <a:pt x="2722" y="7160"/>
                </a:cubicBezTo>
                <a:cubicBezTo>
                  <a:pt x="2747" y="7382"/>
                  <a:pt x="2776" y="7410"/>
                  <a:pt x="2885" y="7315"/>
                </a:cubicBezTo>
                <a:cubicBezTo>
                  <a:pt x="2944" y="7264"/>
                  <a:pt x="2989" y="7259"/>
                  <a:pt x="3008" y="7301"/>
                </a:cubicBezTo>
                <a:cubicBezTo>
                  <a:pt x="3052" y="7400"/>
                  <a:pt x="3130" y="7380"/>
                  <a:pt x="3130" y="7269"/>
                </a:cubicBezTo>
                <a:cubicBezTo>
                  <a:pt x="3130" y="7114"/>
                  <a:pt x="3226" y="7074"/>
                  <a:pt x="3320" y="7192"/>
                </a:cubicBezTo>
                <a:cubicBezTo>
                  <a:pt x="3411" y="7306"/>
                  <a:pt x="3644" y="7345"/>
                  <a:pt x="3597" y="7238"/>
                </a:cubicBezTo>
                <a:cubicBezTo>
                  <a:pt x="3581" y="7203"/>
                  <a:pt x="3588" y="7156"/>
                  <a:pt x="3611" y="7136"/>
                </a:cubicBezTo>
                <a:cubicBezTo>
                  <a:pt x="3662" y="7093"/>
                  <a:pt x="3656" y="6693"/>
                  <a:pt x="3603" y="6576"/>
                </a:cubicBezTo>
                <a:cubicBezTo>
                  <a:pt x="3584" y="6532"/>
                  <a:pt x="3589" y="6480"/>
                  <a:pt x="3616" y="6457"/>
                </a:cubicBezTo>
                <a:cubicBezTo>
                  <a:pt x="3696" y="6388"/>
                  <a:pt x="3860" y="6548"/>
                  <a:pt x="3893" y="6727"/>
                </a:cubicBezTo>
                <a:cubicBezTo>
                  <a:pt x="3910" y="6821"/>
                  <a:pt x="3958" y="6893"/>
                  <a:pt x="4005" y="6893"/>
                </a:cubicBezTo>
                <a:cubicBezTo>
                  <a:pt x="4050" y="6893"/>
                  <a:pt x="4157" y="6978"/>
                  <a:pt x="4242" y="7080"/>
                </a:cubicBezTo>
                <a:lnTo>
                  <a:pt x="4398" y="7266"/>
                </a:lnTo>
                <a:lnTo>
                  <a:pt x="4280" y="7464"/>
                </a:lnTo>
                <a:cubicBezTo>
                  <a:pt x="4192" y="7613"/>
                  <a:pt x="4146" y="7643"/>
                  <a:pt x="4098" y="7590"/>
                </a:cubicBezTo>
                <a:cubicBezTo>
                  <a:pt x="4062" y="7551"/>
                  <a:pt x="3992" y="7540"/>
                  <a:pt x="3940" y="7566"/>
                </a:cubicBezTo>
                <a:cubicBezTo>
                  <a:pt x="3874" y="7599"/>
                  <a:pt x="3863" y="7630"/>
                  <a:pt x="3904" y="7664"/>
                </a:cubicBezTo>
                <a:cubicBezTo>
                  <a:pt x="3936" y="7692"/>
                  <a:pt x="3951" y="7739"/>
                  <a:pt x="3937" y="7769"/>
                </a:cubicBezTo>
                <a:cubicBezTo>
                  <a:pt x="3924" y="7800"/>
                  <a:pt x="3946" y="7862"/>
                  <a:pt x="3985" y="7907"/>
                </a:cubicBezTo>
                <a:cubicBezTo>
                  <a:pt x="4025" y="7953"/>
                  <a:pt x="4045" y="8019"/>
                  <a:pt x="4030" y="8052"/>
                </a:cubicBezTo>
                <a:cubicBezTo>
                  <a:pt x="3992" y="8137"/>
                  <a:pt x="3698" y="8125"/>
                  <a:pt x="3633" y="8036"/>
                </a:cubicBezTo>
                <a:cubicBezTo>
                  <a:pt x="3594" y="7981"/>
                  <a:pt x="3563" y="8000"/>
                  <a:pt x="3523" y="8104"/>
                </a:cubicBezTo>
                <a:cubicBezTo>
                  <a:pt x="3493" y="8182"/>
                  <a:pt x="3483" y="8245"/>
                  <a:pt x="3500" y="8245"/>
                </a:cubicBezTo>
                <a:cubicBezTo>
                  <a:pt x="3518" y="8245"/>
                  <a:pt x="3508" y="8287"/>
                  <a:pt x="3478" y="8337"/>
                </a:cubicBezTo>
                <a:cubicBezTo>
                  <a:pt x="3448" y="8387"/>
                  <a:pt x="3435" y="8444"/>
                  <a:pt x="3450" y="8464"/>
                </a:cubicBezTo>
                <a:cubicBezTo>
                  <a:pt x="3464" y="8484"/>
                  <a:pt x="3396" y="8593"/>
                  <a:pt x="3297" y="8705"/>
                </a:cubicBezTo>
                <a:cubicBezTo>
                  <a:pt x="3193" y="8824"/>
                  <a:pt x="3133" y="8941"/>
                  <a:pt x="3153" y="8986"/>
                </a:cubicBezTo>
                <a:cubicBezTo>
                  <a:pt x="3178" y="9044"/>
                  <a:pt x="3204" y="9043"/>
                  <a:pt x="3255" y="8985"/>
                </a:cubicBezTo>
                <a:cubicBezTo>
                  <a:pt x="3308" y="8923"/>
                  <a:pt x="3330" y="8931"/>
                  <a:pt x="3354" y="9018"/>
                </a:cubicBezTo>
                <a:cubicBezTo>
                  <a:pt x="3379" y="9105"/>
                  <a:pt x="3395" y="9112"/>
                  <a:pt x="3445" y="9054"/>
                </a:cubicBezTo>
                <a:cubicBezTo>
                  <a:pt x="3492" y="8982"/>
                  <a:pt x="3576" y="8937"/>
                  <a:pt x="3662" y="8966"/>
                </a:cubicBezTo>
                <a:cubicBezTo>
                  <a:pt x="3664" y="8966"/>
                  <a:pt x="3665" y="8967"/>
                  <a:pt x="3667" y="8967"/>
                </a:cubicBezTo>
                <a:cubicBezTo>
                  <a:pt x="3744" y="8975"/>
                  <a:pt x="3817" y="9011"/>
                  <a:pt x="3843" y="9069"/>
                </a:cubicBezTo>
                <a:cubicBezTo>
                  <a:pt x="3859" y="9104"/>
                  <a:pt x="3834" y="9192"/>
                  <a:pt x="3787" y="9264"/>
                </a:cubicBezTo>
                <a:cubicBezTo>
                  <a:pt x="3779" y="9276"/>
                  <a:pt x="3774" y="9284"/>
                  <a:pt x="3767" y="9294"/>
                </a:cubicBezTo>
                <a:cubicBezTo>
                  <a:pt x="3749" y="9350"/>
                  <a:pt x="3749" y="9388"/>
                  <a:pt x="3774" y="9392"/>
                </a:cubicBezTo>
                <a:cubicBezTo>
                  <a:pt x="3800" y="9391"/>
                  <a:pt x="3825" y="9380"/>
                  <a:pt x="3850" y="9364"/>
                </a:cubicBezTo>
                <a:cubicBezTo>
                  <a:pt x="3852" y="9363"/>
                  <a:pt x="3854" y="9363"/>
                  <a:pt x="3856" y="9362"/>
                </a:cubicBezTo>
                <a:cubicBezTo>
                  <a:pt x="3856" y="9362"/>
                  <a:pt x="3856" y="9361"/>
                  <a:pt x="3857" y="9361"/>
                </a:cubicBezTo>
                <a:cubicBezTo>
                  <a:pt x="3940" y="9304"/>
                  <a:pt x="4010" y="9181"/>
                  <a:pt x="4010" y="9069"/>
                </a:cubicBezTo>
                <a:cubicBezTo>
                  <a:pt x="4010" y="8979"/>
                  <a:pt x="4045" y="8907"/>
                  <a:pt x="4094" y="8867"/>
                </a:cubicBezTo>
                <a:cubicBezTo>
                  <a:pt x="4099" y="8863"/>
                  <a:pt x="4104" y="8861"/>
                  <a:pt x="4109" y="8858"/>
                </a:cubicBezTo>
                <a:cubicBezTo>
                  <a:pt x="4157" y="8826"/>
                  <a:pt x="4215" y="8823"/>
                  <a:pt x="4270" y="8866"/>
                </a:cubicBezTo>
                <a:cubicBezTo>
                  <a:pt x="4329" y="8912"/>
                  <a:pt x="4378" y="8908"/>
                  <a:pt x="4424" y="8856"/>
                </a:cubicBezTo>
                <a:cubicBezTo>
                  <a:pt x="4445" y="8831"/>
                  <a:pt x="4462" y="8819"/>
                  <a:pt x="4476" y="8816"/>
                </a:cubicBezTo>
                <a:cubicBezTo>
                  <a:pt x="4487" y="8815"/>
                  <a:pt x="4496" y="8816"/>
                  <a:pt x="4504" y="8824"/>
                </a:cubicBezTo>
                <a:cubicBezTo>
                  <a:pt x="4511" y="8831"/>
                  <a:pt x="4516" y="8841"/>
                  <a:pt x="4522" y="8855"/>
                </a:cubicBezTo>
                <a:cubicBezTo>
                  <a:pt x="4523" y="8855"/>
                  <a:pt x="4523" y="8856"/>
                  <a:pt x="4524" y="8856"/>
                </a:cubicBezTo>
                <a:cubicBezTo>
                  <a:pt x="4528" y="8866"/>
                  <a:pt x="4535" y="8874"/>
                  <a:pt x="4542" y="8882"/>
                </a:cubicBezTo>
                <a:cubicBezTo>
                  <a:pt x="4542" y="8882"/>
                  <a:pt x="4542" y="8883"/>
                  <a:pt x="4543" y="8883"/>
                </a:cubicBezTo>
                <a:cubicBezTo>
                  <a:pt x="4565" y="8904"/>
                  <a:pt x="4597" y="8910"/>
                  <a:pt x="4624" y="8896"/>
                </a:cubicBezTo>
                <a:cubicBezTo>
                  <a:pt x="4660" y="8877"/>
                  <a:pt x="4703" y="8899"/>
                  <a:pt x="4725" y="8943"/>
                </a:cubicBezTo>
                <a:cubicBezTo>
                  <a:pt x="4732" y="8950"/>
                  <a:pt x="4739" y="8955"/>
                  <a:pt x="4745" y="8962"/>
                </a:cubicBezTo>
                <a:cubicBezTo>
                  <a:pt x="4808" y="9038"/>
                  <a:pt x="4843" y="9036"/>
                  <a:pt x="4958" y="8953"/>
                </a:cubicBezTo>
                <a:cubicBezTo>
                  <a:pt x="4984" y="8935"/>
                  <a:pt x="5011" y="8922"/>
                  <a:pt x="5037" y="8907"/>
                </a:cubicBezTo>
                <a:cubicBezTo>
                  <a:pt x="5064" y="8873"/>
                  <a:pt x="5103" y="8856"/>
                  <a:pt x="5154" y="8858"/>
                </a:cubicBezTo>
                <a:cubicBezTo>
                  <a:pt x="5157" y="8857"/>
                  <a:pt x="5162" y="8855"/>
                  <a:pt x="5164" y="8855"/>
                </a:cubicBezTo>
                <a:cubicBezTo>
                  <a:pt x="5204" y="8855"/>
                  <a:pt x="5226" y="8794"/>
                  <a:pt x="5219" y="8704"/>
                </a:cubicBezTo>
                <a:cubicBezTo>
                  <a:pt x="5209" y="8579"/>
                  <a:pt x="5232" y="8553"/>
                  <a:pt x="5354" y="8551"/>
                </a:cubicBezTo>
                <a:cubicBezTo>
                  <a:pt x="5435" y="8550"/>
                  <a:pt x="5503" y="8581"/>
                  <a:pt x="5507" y="8618"/>
                </a:cubicBezTo>
                <a:cubicBezTo>
                  <a:pt x="5526" y="8805"/>
                  <a:pt x="5591" y="8984"/>
                  <a:pt x="5651" y="9016"/>
                </a:cubicBezTo>
                <a:cubicBezTo>
                  <a:pt x="5689" y="9036"/>
                  <a:pt x="5715" y="9030"/>
                  <a:pt x="5709" y="9004"/>
                </a:cubicBezTo>
                <a:cubicBezTo>
                  <a:pt x="5687" y="8907"/>
                  <a:pt x="5886" y="8656"/>
                  <a:pt x="5938" y="8715"/>
                </a:cubicBezTo>
                <a:cubicBezTo>
                  <a:pt x="5967" y="8747"/>
                  <a:pt x="6044" y="8785"/>
                  <a:pt x="6111" y="8797"/>
                </a:cubicBezTo>
                <a:cubicBezTo>
                  <a:pt x="6195" y="8813"/>
                  <a:pt x="6234" y="8863"/>
                  <a:pt x="6234" y="8956"/>
                </a:cubicBezTo>
                <a:cubicBezTo>
                  <a:pt x="6234" y="9033"/>
                  <a:pt x="6206" y="9082"/>
                  <a:pt x="6170" y="9072"/>
                </a:cubicBezTo>
                <a:cubicBezTo>
                  <a:pt x="6134" y="9062"/>
                  <a:pt x="6119" y="9086"/>
                  <a:pt x="6137" y="9126"/>
                </a:cubicBezTo>
                <a:cubicBezTo>
                  <a:pt x="6142" y="9139"/>
                  <a:pt x="6145" y="9155"/>
                  <a:pt x="6145" y="9173"/>
                </a:cubicBezTo>
                <a:cubicBezTo>
                  <a:pt x="6153" y="9204"/>
                  <a:pt x="6147" y="9238"/>
                  <a:pt x="6122" y="9273"/>
                </a:cubicBezTo>
                <a:cubicBezTo>
                  <a:pt x="6121" y="9275"/>
                  <a:pt x="6120" y="9275"/>
                  <a:pt x="6119" y="9277"/>
                </a:cubicBezTo>
                <a:cubicBezTo>
                  <a:pt x="6116" y="9283"/>
                  <a:pt x="6115" y="9290"/>
                  <a:pt x="6111" y="9296"/>
                </a:cubicBezTo>
                <a:cubicBezTo>
                  <a:pt x="6064" y="9375"/>
                  <a:pt x="6077" y="9405"/>
                  <a:pt x="6185" y="9462"/>
                </a:cubicBezTo>
                <a:cubicBezTo>
                  <a:pt x="6267" y="9506"/>
                  <a:pt x="6308" y="9567"/>
                  <a:pt x="6291" y="9626"/>
                </a:cubicBezTo>
                <a:cubicBezTo>
                  <a:pt x="6276" y="9681"/>
                  <a:pt x="6305" y="9734"/>
                  <a:pt x="6360" y="9754"/>
                </a:cubicBezTo>
                <a:cubicBezTo>
                  <a:pt x="6412" y="9773"/>
                  <a:pt x="6454" y="9820"/>
                  <a:pt x="6454" y="9861"/>
                </a:cubicBezTo>
                <a:cubicBezTo>
                  <a:pt x="6454" y="9966"/>
                  <a:pt x="6125" y="10141"/>
                  <a:pt x="6025" y="10089"/>
                </a:cubicBezTo>
                <a:cubicBezTo>
                  <a:pt x="5990" y="10071"/>
                  <a:pt x="5973" y="10064"/>
                  <a:pt x="5969" y="10072"/>
                </a:cubicBezTo>
                <a:cubicBezTo>
                  <a:pt x="5969" y="10072"/>
                  <a:pt x="5968" y="10074"/>
                  <a:pt x="5968" y="10075"/>
                </a:cubicBezTo>
                <a:cubicBezTo>
                  <a:pt x="5967" y="10085"/>
                  <a:pt x="5980" y="10111"/>
                  <a:pt x="6008" y="10159"/>
                </a:cubicBezTo>
                <a:cubicBezTo>
                  <a:pt x="6045" y="10222"/>
                  <a:pt x="6062" y="10339"/>
                  <a:pt x="6046" y="10422"/>
                </a:cubicBezTo>
                <a:cubicBezTo>
                  <a:pt x="6044" y="10434"/>
                  <a:pt x="6045" y="10447"/>
                  <a:pt x="6044" y="10459"/>
                </a:cubicBezTo>
                <a:cubicBezTo>
                  <a:pt x="6044" y="10459"/>
                  <a:pt x="6044" y="10460"/>
                  <a:pt x="6044" y="10460"/>
                </a:cubicBezTo>
                <a:cubicBezTo>
                  <a:pt x="6044" y="10464"/>
                  <a:pt x="6043" y="10468"/>
                  <a:pt x="6044" y="10472"/>
                </a:cubicBezTo>
                <a:cubicBezTo>
                  <a:pt x="6054" y="10563"/>
                  <a:pt x="6078" y="10656"/>
                  <a:pt x="6106" y="10702"/>
                </a:cubicBezTo>
                <a:cubicBezTo>
                  <a:pt x="6111" y="10710"/>
                  <a:pt x="6113" y="10715"/>
                  <a:pt x="6117" y="10722"/>
                </a:cubicBezTo>
                <a:cubicBezTo>
                  <a:pt x="6262" y="10600"/>
                  <a:pt x="6279" y="10601"/>
                  <a:pt x="6337" y="10711"/>
                </a:cubicBezTo>
                <a:cubicBezTo>
                  <a:pt x="6383" y="10798"/>
                  <a:pt x="6387" y="10869"/>
                  <a:pt x="6352" y="10960"/>
                </a:cubicBezTo>
                <a:cubicBezTo>
                  <a:pt x="6325" y="11030"/>
                  <a:pt x="6316" y="11117"/>
                  <a:pt x="6332" y="11152"/>
                </a:cubicBezTo>
                <a:cubicBezTo>
                  <a:pt x="6347" y="11188"/>
                  <a:pt x="6322" y="11298"/>
                  <a:pt x="6275" y="11397"/>
                </a:cubicBezTo>
                <a:cubicBezTo>
                  <a:pt x="6190" y="11577"/>
                  <a:pt x="6190" y="11577"/>
                  <a:pt x="6383" y="11803"/>
                </a:cubicBezTo>
                <a:cubicBezTo>
                  <a:pt x="6490" y="11927"/>
                  <a:pt x="6571" y="12069"/>
                  <a:pt x="6564" y="12117"/>
                </a:cubicBezTo>
                <a:cubicBezTo>
                  <a:pt x="6556" y="12182"/>
                  <a:pt x="6629" y="12205"/>
                  <a:pt x="6834" y="12203"/>
                </a:cubicBezTo>
                <a:cubicBezTo>
                  <a:pt x="7036" y="12201"/>
                  <a:pt x="7110" y="12223"/>
                  <a:pt x="7101" y="12285"/>
                </a:cubicBezTo>
                <a:cubicBezTo>
                  <a:pt x="7094" y="12333"/>
                  <a:pt x="7144" y="12401"/>
                  <a:pt x="7211" y="12436"/>
                </a:cubicBezTo>
                <a:cubicBezTo>
                  <a:pt x="7279" y="12471"/>
                  <a:pt x="7334" y="12530"/>
                  <a:pt x="7334" y="12565"/>
                </a:cubicBezTo>
                <a:cubicBezTo>
                  <a:pt x="7334" y="12599"/>
                  <a:pt x="7373" y="12619"/>
                  <a:pt x="7420" y="12609"/>
                </a:cubicBezTo>
                <a:cubicBezTo>
                  <a:pt x="7467" y="12599"/>
                  <a:pt x="7555" y="12636"/>
                  <a:pt x="7616" y="12692"/>
                </a:cubicBezTo>
                <a:cubicBezTo>
                  <a:pt x="7716" y="12781"/>
                  <a:pt x="7738" y="12780"/>
                  <a:pt x="7821" y="12677"/>
                </a:cubicBezTo>
                <a:cubicBezTo>
                  <a:pt x="7908" y="12568"/>
                  <a:pt x="7915" y="12569"/>
                  <a:pt x="7962" y="12685"/>
                </a:cubicBezTo>
                <a:cubicBezTo>
                  <a:pt x="8009" y="12801"/>
                  <a:pt x="8019" y="12798"/>
                  <a:pt x="8133" y="12650"/>
                </a:cubicBezTo>
                <a:cubicBezTo>
                  <a:pt x="8270" y="12472"/>
                  <a:pt x="8406" y="12422"/>
                  <a:pt x="8495" y="12520"/>
                </a:cubicBezTo>
                <a:cubicBezTo>
                  <a:pt x="8529" y="12557"/>
                  <a:pt x="8557" y="12569"/>
                  <a:pt x="8557" y="12547"/>
                </a:cubicBezTo>
                <a:cubicBezTo>
                  <a:pt x="8557" y="12525"/>
                  <a:pt x="8613" y="12538"/>
                  <a:pt x="8682" y="12574"/>
                </a:cubicBezTo>
                <a:cubicBezTo>
                  <a:pt x="8796" y="12634"/>
                  <a:pt x="8807" y="12624"/>
                  <a:pt x="8795" y="12487"/>
                </a:cubicBezTo>
                <a:cubicBezTo>
                  <a:pt x="8776" y="12289"/>
                  <a:pt x="8810" y="12201"/>
                  <a:pt x="8885" y="12227"/>
                </a:cubicBezTo>
                <a:cubicBezTo>
                  <a:pt x="8877" y="12185"/>
                  <a:pt x="8870" y="12139"/>
                  <a:pt x="8866" y="12087"/>
                </a:cubicBezTo>
                <a:cubicBezTo>
                  <a:pt x="8863" y="12047"/>
                  <a:pt x="8856" y="12008"/>
                  <a:pt x="8847" y="11971"/>
                </a:cubicBezTo>
                <a:cubicBezTo>
                  <a:pt x="8845" y="11960"/>
                  <a:pt x="8842" y="11950"/>
                  <a:pt x="8839" y="11939"/>
                </a:cubicBezTo>
                <a:cubicBezTo>
                  <a:pt x="8830" y="11905"/>
                  <a:pt x="8819" y="11873"/>
                  <a:pt x="8807" y="11850"/>
                </a:cubicBezTo>
                <a:cubicBezTo>
                  <a:pt x="8646" y="11932"/>
                  <a:pt x="8517" y="11893"/>
                  <a:pt x="8442" y="11735"/>
                </a:cubicBezTo>
                <a:cubicBezTo>
                  <a:pt x="8400" y="11646"/>
                  <a:pt x="8381" y="11553"/>
                  <a:pt x="8400" y="11527"/>
                </a:cubicBezTo>
                <a:cubicBezTo>
                  <a:pt x="8419" y="11501"/>
                  <a:pt x="8435" y="11414"/>
                  <a:pt x="8437" y="11333"/>
                </a:cubicBezTo>
                <a:cubicBezTo>
                  <a:pt x="8438" y="11253"/>
                  <a:pt x="8465" y="11122"/>
                  <a:pt x="8496" y="11044"/>
                </a:cubicBezTo>
                <a:cubicBezTo>
                  <a:pt x="8533" y="10952"/>
                  <a:pt x="8536" y="10880"/>
                  <a:pt x="8504" y="10836"/>
                </a:cubicBezTo>
                <a:cubicBezTo>
                  <a:pt x="8473" y="10793"/>
                  <a:pt x="8491" y="10709"/>
                  <a:pt x="8556" y="10594"/>
                </a:cubicBezTo>
                <a:cubicBezTo>
                  <a:pt x="8570" y="10569"/>
                  <a:pt x="8583" y="10546"/>
                  <a:pt x="8593" y="10522"/>
                </a:cubicBezTo>
                <a:cubicBezTo>
                  <a:pt x="8573" y="10501"/>
                  <a:pt x="8552" y="10475"/>
                  <a:pt x="8534" y="10457"/>
                </a:cubicBezTo>
                <a:cubicBezTo>
                  <a:pt x="8493" y="10586"/>
                  <a:pt x="8428" y="10559"/>
                  <a:pt x="8340" y="10373"/>
                </a:cubicBezTo>
                <a:cubicBezTo>
                  <a:pt x="8328" y="10348"/>
                  <a:pt x="8322" y="10333"/>
                  <a:pt x="8314" y="10314"/>
                </a:cubicBezTo>
                <a:cubicBezTo>
                  <a:pt x="8314" y="10314"/>
                  <a:pt x="8313" y="10313"/>
                  <a:pt x="8313" y="10313"/>
                </a:cubicBezTo>
                <a:cubicBezTo>
                  <a:pt x="8305" y="10304"/>
                  <a:pt x="8299" y="10293"/>
                  <a:pt x="8294" y="10280"/>
                </a:cubicBezTo>
                <a:cubicBezTo>
                  <a:pt x="8294" y="10278"/>
                  <a:pt x="8295" y="10277"/>
                  <a:pt x="8294" y="10276"/>
                </a:cubicBezTo>
                <a:cubicBezTo>
                  <a:pt x="8291" y="10263"/>
                  <a:pt x="8289" y="10248"/>
                  <a:pt x="8289" y="10230"/>
                </a:cubicBezTo>
                <a:cubicBezTo>
                  <a:pt x="8289" y="10230"/>
                  <a:pt x="8289" y="10229"/>
                  <a:pt x="8289" y="10229"/>
                </a:cubicBezTo>
                <a:cubicBezTo>
                  <a:pt x="8289" y="10227"/>
                  <a:pt x="8289" y="10226"/>
                  <a:pt x="8289" y="10224"/>
                </a:cubicBezTo>
                <a:cubicBezTo>
                  <a:pt x="8289" y="10220"/>
                  <a:pt x="8290" y="10215"/>
                  <a:pt x="8290" y="10211"/>
                </a:cubicBezTo>
                <a:cubicBezTo>
                  <a:pt x="8292" y="10183"/>
                  <a:pt x="8298" y="10150"/>
                  <a:pt x="8308" y="10113"/>
                </a:cubicBezTo>
                <a:cubicBezTo>
                  <a:pt x="8320" y="10070"/>
                  <a:pt x="8337" y="10024"/>
                  <a:pt x="8361" y="9970"/>
                </a:cubicBezTo>
                <a:cubicBezTo>
                  <a:pt x="8373" y="9944"/>
                  <a:pt x="8383" y="9918"/>
                  <a:pt x="8392" y="9892"/>
                </a:cubicBezTo>
                <a:cubicBezTo>
                  <a:pt x="8360" y="9884"/>
                  <a:pt x="8332" y="9851"/>
                  <a:pt x="8308" y="9789"/>
                </a:cubicBezTo>
                <a:cubicBezTo>
                  <a:pt x="8261" y="9668"/>
                  <a:pt x="8274" y="9626"/>
                  <a:pt x="8393" y="9491"/>
                </a:cubicBezTo>
                <a:cubicBezTo>
                  <a:pt x="8423" y="9458"/>
                  <a:pt x="8446" y="9435"/>
                  <a:pt x="8469" y="9413"/>
                </a:cubicBezTo>
                <a:cubicBezTo>
                  <a:pt x="8477" y="9345"/>
                  <a:pt x="8462" y="9276"/>
                  <a:pt x="8436" y="9226"/>
                </a:cubicBezTo>
                <a:cubicBezTo>
                  <a:pt x="8429" y="9213"/>
                  <a:pt x="8420" y="9201"/>
                  <a:pt x="8411" y="9191"/>
                </a:cubicBezTo>
                <a:cubicBezTo>
                  <a:pt x="8407" y="9186"/>
                  <a:pt x="8402" y="9181"/>
                  <a:pt x="8397" y="9177"/>
                </a:cubicBezTo>
                <a:cubicBezTo>
                  <a:pt x="8393" y="9174"/>
                  <a:pt x="8390" y="9171"/>
                  <a:pt x="8386" y="9169"/>
                </a:cubicBezTo>
                <a:cubicBezTo>
                  <a:pt x="8378" y="9163"/>
                  <a:pt x="8370" y="9159"/>
                  <a:pt x="8361" y="9158"/>
                </a:cubicBezTo>
                <a:cubicBezTo>
                  <a:pt x="8361" y="9158"/>
                  <a:pt x="8360" y="9158"/>
                  <a:pt x="8360" y="9158"/>
                </a:cubicBezTo>
                <a:cubicBezTo>
                  <a:pt x="8359" y="9158"/>
                  <a:pt x="8358" y="9158"/>
                  <a:pt x="8358" y="9158"/>
                </a:cubicBezTo>
                <a:cubicBezTo>
                  <a:pt x="8347" y="9156"/>
                  <a:pt x="8336" y="9158"/>
                  <a:pt x="8325" y="9162"/>
                </a:cubicBezTo>
                <a:cubicBezTo>
                  <a:pt x="8325" y="9163"/>
                  <a:pt x="8325" y="9162"/>
                  <a:pt x="8324" y="9162"/>
                </a:cubicBezTo>
                <a:cubicBezTo>
                  <a:pt x="8313" y="9167"/>
                  <a:pt x="8303" y="9175"/>
                  <a:pt x="8292" y="9188"/>
                </a:cubicBezTo>
                <a:cubicBezTo>
                  <a:pt x="8252" y="9234"/>
                  <a:pt x="8211" y="9245"/>
                  <a:pt x="8180" y="9229"/>
                </a:cubicBezTo>
                <a:cubicBezTo>
                  <a:pt x="8168" y="9228"/>
                  <a:pt x="8157" y="9225"/>
                  <a:pt x="8148" y="9220"/>
                </a:cubicBezTo>
                <a:cubicBezTo>
                  <a:pt x="8102" y="9195"/>
                  <a:pt x="8067" y="9211"/>
                  <a:pt x="8067" y="9256"/>
                </a:cubicBezTo>
                <a:cubicBezTo>
                  <a:pt x="8067" y="9299"/>
                  <a:pt x="8087" y="9318"/>
                  <a:pt x="8111" y="9297"/>
                </a:cubicBezTo>
                <a:cubicBezTo>
                  <a:pt x="8170" y="9246"/>
                  <a:pt x="8280" y="9440"/>
                  <a:pt x="8241" y="9527"/>
                </a:cubicBezTo>
                <a:cubicBezTo>
                  <a:pt x="8201" y="9616"/>
                  <a:pt x="8035" y="9620"/>
                  <a:pt x="7996" y="9534"/>
                </a:cubicBezTo>
                <a:cubicBezTo>
                  <a:pt x="7980" y="9498"/>
                  <a:pt x="7897" y="9482"/>
                  <a:pt x="7811" y="9497"/>
                </a:cubicBezTo>
                <a:cubicBezTo>
                  <a:pt x="7726" y="9512"/>
                  <a:pt x="7627" y="9489"/>
                  <a:pt x="7591" y="9448"/>
                </a:cubicBezTo>
                <a:cubicBezTo>
                  <a:pt x="7543" y="9393"/>
                  <a:pt x="7511" y="9394"/>
                  <a:pt x="7470" y="9451"/>
                </a:cubicBezTo>
                <a:cubicBezTo>
                  <a:pt x="7438" y="9494"/>
                  <a:pt x="7434" y="9534"/>
                  <a:pt x="7459" y="9538"/>
                </a:cubicBezTo>
                <a:cubicBezTo>
                  <a:pt x="7485" y="9543"/>
                  <a:pt x="7538" y="9549"/>
                  <a:pt x="7579" y="9554"/>
                </a:cubicBezTo>
                <a:cubicBezTo>
                  <a:pt x="7621" y="9560"/>
                  <a:pt x="7646" y="9616"/>
                  <a:pt x="7637" y="9688"/>
                </a:cubicBezTo>
                <a:cubicBezTo>
                  <a:pt x="7629" y="9755"/>
                  <a:pt x="7645" y="9850"/>
                  <a:pt x="7674" y="9897"/>
                </a:cubicBezTo>
                <a:cubicBezTo>
                  <a:pt x="7712" y="9960"/>
                  <a:pt x="7699" y="10015"/>
                  <a:pt x="7630" y="10102"/>
                </a:cubicBezTo>
                <a:cubicBezTo>
                  <a:pt x="7508" y="10255"/>
                  <a:pt x="7423" y="10179"/>
                  <a:pt x="7464" y="9956"/>
                </a:cubicBezTo>
                <a:cubicBezTo>
                  <a:pt x="7488" y="9825"/>
                  <a:pt x="7479" y="9791"/>
                  <a:pt x="7427" y="9816"/>
                </a:cubicBezTo>
                <a:cubicBezTo>
                  <a:pt x="7390" y="9834"/>
                  <a:pt x="7297" y="9807"/>
                  <a:pt x="7222" y="9754"/>
                </a:cubicBezTo>
                <a:cubicBezTo>
                  <a:pt x="7123" y="9685"/>
                  <a:pt x="7088" y="9616"/>
                  <a:pt x="7099" y="9510"/>
                </a:cubicBezTo>
                <a:cubicBezTo>
                  <a:pt x="7107" y="9428"/>
                  <a:pt x="7134" y="9370"/>
                  <a:pt x="7158" y="9383"/>
                </a:cubicBezTo>
                <a:cubicBezTo>
                  <a:pt x="7213" y="9412"/>
                  <a:pt x="7288" y="9251"/>
                  <a:pt x="7254" y="9175"/>
                </a:cubicBezTo>
                <a:cubicBezTo>
                  <a:pt x="7240" y="9144"/>
                  <a:pt x="7199" y="9152"/>
                  <a:pt x="7163" y="9193"/>
                </a:cubicBezTo>
                <a:cubicBezTo>
                  <a:pt x="7047" y="9325"/>
                  <a:pt x="6861" y="9227"/>
                  <a:pt x="6630" y="8912"/>
                </a:cubicBezTo>
                <a:lnTo>
                  <a:pt x="6403" y="8602"/>
                </a:lnTo>
                <a:lnTo>
                  <a:pt x="6538" y="8477"/>
                </a:lnTo>
                <a:cubicBezTo>
                  <a:pt x="6613" y="8408"/>
                  <a:pt x="6685" y="8347"/>
                  <a:pt x="6699" y="8342"/>
                </a:cubicBezTo>
                <a:cubicBezTo>
                  <a:pt x="6712" y="8337"/>
                  <a:pt x="6790" y="8310"/>
                  <a:pt x="6872" y="8283"/>
                </a:cubicBezTo>
                <a:cubicBezTo>
                  <a:pt x="7004" y="8240"/>
                  <a:pt x="7019" y="8209"/>
                  <a:pt x="7018" y="7988"/>
                </a:cubicBezTo>
                <a:cubicBezTo>
                  <a:pt x="7017" y="7841"/>
                  <a:pt x="6993" y="7739"/>
                  <a:pt x="6958" y="7739"/>
                </a:cubicBezTo>
                <a:cubicBezTo>
                  <a:pt x="6925" y="7739"/>
                  <a:pt x="6870" y="7689"/>
                  <a:pt x="6835" y="7628"/>
                </a:cubicBezTo>
                <a:cubicBezTo>
                  <a:pt x="6764" y="7503"/>
                  <a:pt x="6515" y="7423"/>
                  <a:pt x="6475" y="7512"/>
                </a:cubicBezTo>
                <a:cubicBezTo>
                  <a:pt x="6461" y="7544"/>
                  <a:pt x="6405" y="7539"/>
                  <a:pt x="6352" y="7499"/>
                </a:cubicBezTo>
                <a:cubicBezTo>
                  <a:pt x="6258" y="7429"/>
                  <a:pt x="6258" y="7425"/>
                  <a:pt x="6348" y="7245"/>
                </a:cubicBezTo>
                <a:cubicBezTo>
                  <a:pt x="6453" y="7036"/>
                  <a:pt x="6442" y="6684"/>
                  <a:pt x="6324" y="6430"/>
                </a:cubicBezTo>
                <a:cubicBezTo>
                  <a:pt x="6262" y="6297"/>
                  <a:pt x="6259" y="6242"/>
                  <a:pt x="6310" y="6111"/>
                </a:cubicBezTo>
                <a:cubicBezTo>
                  <a:pt x="6359" y="5984"/>
                  <a:pt x="6360" y="5932"/>
                  <a:pt x="6310" y="5849"/>
                </a:cubicBezTo>
                <a:cubicBezTo>
                  <a:pt x="6224" y="5707"/>
                  <a:pt x="6362" y="5404"/>
                  <a:pt x="6491" y="5451"/>
                </a:cubicBezTo>
                <a:cubicBezTo>
                  <a:pt x="6564" y="5477"/>
                  <a:pt x="6580" y="5442"/>
                  <a:pt x="6578" y="5259"/>
                </a:cubicBezTo>
                <a:cubicBezTo>
                  <a:pt x="6577" y="5087"/>
                  <a:pt x="6558" y="5040"/>
                  <a:pt x="6494" y="5054"/>
                </a:cubicBezTo>
                <a:cubicBezTo>
                  <a:pt x="6441" y="5066"/>
                  <a:pt x="6382" y="4989"/>
                  <a:pt x="6329" y="4835"/>
                </a:cubicBezTo>
                <a:cubicBezTo>
                  <a:pt x="6284" y="4704"/>
                  <a:pt x="6228" y="4615"/>
                  <a:pt x="6203" y="4637"/>
                </a:cubicBezTo>
                <a:cubicBezTo>
                  <a:pt x="6150" y="4682"/>
                  <a:pt x="5802" y="4213"/>
                  <a:pt x="5752" y="4029"/>
                </a:cubicBezTo>
                <a:cubicBezTo>
                  <a:pt x="5720" y="3910"/>
                  <a:pt x="5712" y="3909"/>
                  <a:pt x="5628" y="4015"/>
                </a:cubicBezTo>
                <a:cubicBezTo>
                  <a:pt x="5544" y="4120"/>
                  <a:pt x="5534" y="4116"/>
                  <a:pt x="5457" y="3972"/>
                </a:cubicBezTo>
                <a:lnTo>
                  <a:pt x="5376" y="3820"/>
                </a:lnTo>
                <a:lnTo>
                  <a:pt x="5405" y="3970"/>
                </a:lnTo>
                <a:cubicBezTo>
                  <a:pt x="5427" y="4088"/>
                  <a:pt x="5405" y="4139"/>
                  <a:pt x="5308" y="4200"/>
                </a:cubicBezTo>
                <a:cubicBezTo>
                  <a:pt x="5218" y="4257"/>
                  <a:pt x="5197" y="4303"/>
                  <a:pt x="5233" y="4362"/>
                </a:cubicBezTo>
                <a:cubicBezTo>
                  <a:pt x="5268" y="4421"/>
                  <a:pt x="5245" y="4478"/>
                  <a:pt x="5148" y="4567"/>
                </a:cubicBezTo>
                <a:cubicBezTo>
                  <a:pt x="4911" y="4782"/>
                  <a:pt x="4758" y="4727"/>
                  <a:pt x="4764" y="4427"/>
                </a:cubicBezTo>
                <a:cubicBezTo>
                  <a:pt x="4767" y="4324"/>
                  <a:pt x="4799" y="4293"/>
                  <a:pt x="4902" y="4299"/>
                </a:cubicBezTo>
                <a:cubicBezTo>
                  <a:pt x="4976" y="4303"/>
                  <a:pt x="5034" y="4273"/>
                  <a:pt x="5031" y="4232"/>
                </a:cubicBezTo>
                <a:cubicBezTo>
                  <a:pt x="5017" y="4070"/>
                  <a:pt x="5041" y="3990"/>
                  <a:pt x="5163" y="3789"/>
                </a:cubicBezTo>
                <a:cubicBezTo>
                  <a:pt x="5232" y="3675"/>
                  <a:pt x="5315" y="3600"/>
                  <a:pt x="5346" y="3621"/>
                </a:cubicBezTo>
                <a:cubicBezTo>
                  <a:pt x="5377" y="3643"/>
                  <a:pt x="5340" y="3585"/>
                  <a:pt x="5263" y="3494"/>
                </a:cubicBezTo>
                <a:cubicBezTo>
                  <a:pt x="5168" y="3382"/>
                  <a:pt x="5142" y="3313"/>
                  <a:pt x="5181" y="3280"/>
                </a:cubicBezTo>
                <a:cubicBezTo>
                  <a:pt x="5213" y="3253"/>
                  <a:pt x="5227" y="3187"/>
                  <a:pt x="5212" y="3134"/>
                </a:cubicBezTo>
                <a:cubicBezTo>
                  <a:pt x="5175" y="3001"/>
                  <a:pt x="5311" y="2940"/>
                  <a:pt x="5449" y="3028"/>
                </a:cubicBezTo>
                <a:cubicBezTo>
                  <a:pt x="5548" y="3090"/>
                  <a:pt x="5561" y="3083"/>
                  <a:pt x="5540" y="2974"/>
                </a:cubicBezTo>
                <a:cubicBezTo>
                  <a:pt x="5532" y="2932"/>
                  <a:pt x="5544" y="2887"/>
                  <a:pt x="5569" y="2845"/>
                </a:cubicBezTo>
                <a:cubicBezTo>
                  <a:pt x="5566" y="2843"/>
                  <a:pt x="5564" y="2841"/>
                  <a:pt x="5562" y="2839"/>
                </a:cubicBezTo>
                <a:cubicBezTo>
                  <a:pt x="5413" y="2712"/>
                  <a:pt x="5284" y="2553"/>
                  <a:pt x="5213" y="2404"/>
                </a:cubicBezTo>
                <a:cubicBezTo>
                  <a:pt x="5176" y="2342"/>
                  <a:pt x="5159" y="2302"/>
                  <a:pt x="5163" y="2266"/>
                </a:cubicBezTo>
                <a:cubicBezTo>
                  <a:pt x="5141" y="2169"/>
                  <a:pt x="5154" y="2088"/>
                  <a:pt x="5216" y="2039"/>
                </a:cubicBezTo>
                <a:cubicBezTo>
                  <a:pt x="5245" y="2017"/>
                  <a:pt x="5258" y="1996"/>
                  <a:pt x="5263" y="1969"/>
                </a:cubicBezTo>
                <a:cubicBezTo>
                  <a:pt x="5262" y="1936"/>
                  <a:pt x="5258" y="1901"/>
                  <a:pt x="5247" y="1858"/>
                </a:cubicBezTo>
                <a:cubicBezTo>
                  <a:pt x="5241" y="1837"/>
                  <a:pt x="5235" y="1816"/>
                  <a:pt x="5226" y="1788"/>
                </a:cubicBezTo>
                <a:cubicBezTo>
                  <a:pt x="5209" y="1741"/>
                  <a:pt x="5188" y="1696"/>
                  <a:pt x="5166" y="1658"/>
                </a:cubicBezTo>
                <a:cubicBezTo>
                  <a:pt x="5158" y="1648"/>
                  <a:pt x="5150" y="1641"/>
                  <a:pt x="5143" y="1638"/>
                </a:cubicBezTo>
                <a:cubicBezTo>
                  <a:pt x="5108" y="1622"/>
                  <a:pt x="5096" y="1652"/>
                  <a:pt x="5113" y="1714"/>
                </a:cubicBezTo>
                <a:cubicBezTo>
                  <a:pt x="5116" y="1724"/>
                  <a:pt x="5115" y="1738"/>
                  <a:pt x="5115" y="1750"/>
                </a:cubicBezTo>
                <a:cubicBezTo>
                  <a:pt x="5116" y="1761"/>
                  <a:pt x="5118" y="1770"/>
                  <a:pt x="5117" y="1782"/>
                </a:cubicBezTo>
                <a:cubicBezTo>
                  <a:pt x="5120" y="1843"/>
                  <a:pt x="5099" y="1905"/>
                  <a:pt x="5040" y="2020"/>
                </a:cubicBezTo>
                <a:cubicBezTo>
                  <a:pt x="4983" y="2130"/>
                  <a:pt x="4923" y="2205"/>
                  <a:pt x="4899" y="2199"/>
                </a:cubicBezTo>
                <a:cubicBezTo>
                  <a:pt x="4877" y="2223"/>
                  <a:pt x="4854" y="2242"/>
                  <a:pt x="4831" y="2260"/>
                </a:cubicBezTo>
                <a:cubicBezTo>
                  <a:pt x="4820" y="2281"/>
                  <a:pt x="4809" y="2306"/>
                  <a:pt x="4799" y="2336"/>
                </a:cubicBezTo>
                <a:cubicBezTo>
                  <a:pt x="4745" y="2499"/>
                  <a:pt x="4739" y="2502"/>
                  <a:pt x="4621" y="2395"/>
                </a:cubicBezTo>
                <a:cubicBezTo>
                  <a:pt x="4480" y="2267"/>
                  <a:pt x="4466" y="2177"/>
                  <a:pt x="4575" y="2118"/>
                </a:cubicBezTo>
                <a:cubicBezTo>
                  <a:pt x="4590" y="2110"/>
                  <a:pt x="4600" y="2102"/>
                  <a:pt x="4606" y="2091"/>
                </a:cubicBezTo>
                <a:cubicBezTo>
                  <a:pt x="4609" y="2079"/>
                  <a:pt x="4611" y="2066"/>
                  <a:pt x="4612" y="2053"/>
                </a:cubicBezTo>
                <a:cubicBezTo>
                  <a:pt x="4612" y="2052"/>
                  <a:pt x="4612" y="2050"/>
                  <a:pt x="4612" y="2049"/>
                </a:cubicBezTo>
                <a:cubicBezTo>
                  <a:pt x="4604" y="2015"/>
                  <a:pt x="4574" y="1966"/>
                  <a:pt x="4519" y="1887"/>
                </a:cubicBezTo>
                <a:cubicBezTo>
                  <a:pt x="4513" y="1879"/>
                  <a:pt x="4509" y="1874"/>
                  <a:pt x="4504" y="1866"/>
                </a:cubicBezTo>
                <a:cubicBezTo>
                  <a:pt x="4491" y="1862"/>
                  <a:pt x="4478" y="1860"/>
                  <a:pt x="4464" y="1860"/>
                </a:cubicBezTo>
                <a:cubicBezTo>
                  <a:pt x="4416" y="1859"/>
                  <a:pt x="4383" y="1817"/>
                  <a:pt x="4390" y="1766"/>
                </a:cubicBezTo>
                <a:cubicBezTo>
                  <a:pt x="4392" y="1759"/>
                  <a:pt x="4390" y="1755"/>
                  <a:pt x="4390" y="1749"/>
                </a:cubicBezTo>
                <a:cubicBezTo>
                  <a:pt x="4359" y="1733"/>
                  <a:pt x="4332" y="1737"/>
                  <a:pt x="4301" y="1760"/>
                </a:cubicBezTo>
                <a:cubicBezTo>
                  <a:pt x="4237" y="1807"/>
                  <a:pt x="4186" y="1783"/>
                  <a:pt x="4160" y="1722"/>
                </a:cubicBezTo>
                <a:cubicBezTo>
                  <a:pt x="4133" y="1705"/>
                  <a:pt x="4130" y="1664"/>
                  <a:pt x="4144" y="1606"/>
                </a:cubicBezTo>
                <a:cubicBezTo>
                  <a:pt x="4145" y="1576"/>
                  <a:pt x="4149" y="1544"/>
                  <a:pt x="4159" y="1509"/>
                </a:cubicBezTo>
                <a:cubicBezTo>
                  <a:pt x="4188" y="1402"/>
                  <a:pt x="4228" y="1373"/>
                  <a:pt x="4302" y="1400"/>
                </a:cubicBezTo>
                <a:cubicBezTo>
                  <a:pt x="4361" y="1421"/>
                  <a:pt x="4441" y="1391"/>
                  <a:pt x="4489" y="1330"/>
                </a:cubicBezTo>
                <a:cubicBezTo>
                  <a:pt x="4491" y="1328"/>
                  <a:pt x="4492" y="1327"/>
                  <a:pt x="4494" y="1325"/>
                </a:cubicBezTo>
                <a:cubicBezTo>
                  <a:pt x="4533" y="1272"/>
                  <a:pt x="4566" y="1251"/>
                  <a:pt x="4596" y="1265"/>
                </a:cubicBezTo>
                <a:cubicBezTo>
                  <a:pt x="4613" y="1266"/>
                  <a:pt x="4629" y="1272"/>
                  <a:pt x="4646" y="1287"/>
                </a:cubicBezTo>
                <a:cubicBezTo>
                  <a:pt x="4654" y="1294"/>
                  <a:pt x="4660" y="1295"/>
                  <a:pt x="4667" y="1301"/>
                </a:cubicBezTo>
                <a:cubicBezTo>
                  <a:pt x="4707" y="1298"/>
                  <a:pt x="4751" y="1259"/>
                  <a:pt x="4768" y="1212"/>
                </a:cubicBezTo>
                <a:cubicBezTo>
                  <a:pt x="4765" y="1189"/>
                  <a:pt x="4766" y="1167"/>
                  <a:pt x="4769" y="1146"/>
                </a:cubicBezTo>
                <a:cubicBezTo>
                  <a:pt x="4767" y="1141"/>
                  <a:pt x="4766" y="1136"/>
                  <a:pt x="4763" y="1131"/>
                </a:cubicBezTo>
                <a:cubicBezTo>
                  <a:pt x="4748" y="1110"/>
                  <a:pt x="4779" y="1059"/>
                  <a:pt x="4833" y="1019"/>
                </a:cubicBezTo>
                <a:cubicBezTo>
                  <a:pt x="4837" y="1016"/>
                  <a:pt x="4840" y="1016"/>
                  <a:pt x="4844" y="1014"/>
                </a:cubicBezTo>
                <a:cubicBezTo>
                  <a:pt x="4845" y="1013"/>
                  <a:pt x="4846" y="1010"/>
                  <a:pt x="4847" y="1009"/>
                </a:cubicBezTo>
                <a:cubicBezTo>
                  <a:pt x="4904" y="967"/>
                  <a:pt x="4931" y="962"/>
                  <a:pt x="4950" y="1001"/>
                </a:cubicBezTo>
                <a:cubicBezTo>
                  <a:pt x="4965" y="1017"/>
                  <a:pt x="4973" y="1043"/>
                  <a:pt x="4973" y="1079"/>
                </a:cubicBezTo>
                <a:cubicBezTo>
                  <a:pt x="4991" y="1169"/>
                  <a:pt x="5011" y="1214"/>
                  <a:pt x="5040" y="1209"/>
                </a:cubicBezTo>
                <a:cubicBezTo>
                  <a:pt x="5050" y="1192"/>
                  <a:pt x="5061" y="1178"/>
                  <a:pt x="5072" y="1155"/>
                </a:cubicBezTo>
                <a:cubicBezTo>
                  <a:pt x="5121" y="1045"/>
                  <a:pt x="5112" y="1010"/>
                  <a:pt x="5016" y="922"/>
                </a:cubicBezTo>
                <a:cubicBezTo>
                  <a:pt x="4909" y="826"/>
                  <a:pt x="4894" y="830"/>
                  <a:pt x="4791" y="982"/>
                </a:cubicBezTo>
                <a:cubicBezTo>
                  <a:pt x="4652" y="1187"/>
                  <a:pt x="4590" y="1139"/>
                  <a:pt x="4616" y="846"/>
                </a:cubicBezTo>
                <a:cubicBezTo>
                  <a:pt x="4631" y="680"/>
                  <a:pt x="4615" y="606"/>
                  <a:pt x="4556" y="570"/>
                </a:cubicBezTo>
                <a:cubicBezTo>
                  <a:pt x="4435" y="497"/>
                  <a:pt x="4151" y="475"/>
                  <a:pt x="4180" y="541"/>
                </a:cubicBezTo>
                <a:cubicBezTo>
                  <a:pt x="4195" y="573"/>
                  <a:pt x="4182" y="619"/>
                  <a:pt x="4153" y="644"/>
                </a:cubicBezTo>
                <a:cubicBezTo>
                  <a:pt x="4118" y="674"/>
                  <a:pt x="4138" y="746"/>
                  <a:pt x="4210" y="852"/>
                </a:cubicBezTo>
                <a:cubicBezTo>
                  <a:pt x="4297" y="980"/>
                  <a:pt x="4308" y="1034"/>
                  <a:pt x="4262" y="1098"/>
                </a:cubicBezTo>
                <a:cubicBezTo>
                  <a:pt x="4216" y="1162"/>
                  <a:pt x="4182" y="1162"/>
                  <a:pt x="4108" y="1098"/>
                </a:cubicBezTo>
                <a:cubicBezTo>
                  <a:pt x="4010" y="1013"/>
                  <a:pt x="3929" y="1091"/>
                  <a:pt x="3984" y="1216"/>
                </a:cubicBezTo>
                <a:cubicBezTo>
                  <a:pt x="4001" y="1252"/>
                  <a:pt x="3990" y="1344"/>
                  <a:pt x="3961" y="1419"/>
                </a:cubicBezTo>
                <a:cubicBezTo>
                  <a:pt x="3897" y="1584"/>
                  <a:pt x="3660" y="1602"/>
                  <a:pt x="3568" y="1449"/>
                </a:cubicBezTo>
                <a:cubicBezTo>
                  <a:pt x="3515" y="1360"/>
                  <a:pt x="3521" y="1340"/>
                  <a:pt x="3610" y="1308"/>
                </a:cubicBezTo>
                <a:cubicBezTo>
                  <a:pt x="3728" y="1265"/>
                  <a:pt x="3757" y="1081"/>
                  <a:pt x="3646" y="1081"/>
                </a:cubicBezTo>
                <a:cubicBezTo>
                  <a:pt x="3522" y="1081"/>
                  <a:pt x="3507" y="942"/>
                  <a:pt x="3614" y="785"/>
                </a:cubicBezTo>
                <a:cubicBezTo>
                  <a:pt x="3742" y="597"/>
                  <a:pt x="3742" y="539"/>
                  <a:pt x="3614" y="240"/>
                </a:cubicBezTo>
                <a:lnTo>
                  <a:pt x="3513" y="3"/>
                </a:lnTo>
                <a:lnTo>
                  <a:pt x="0" y="0"/>
                </a:lnTo>
                <a:close/>
                <a:moveTo>
                  <a:pt x="16900" y="3"/>
                </a:moveTo>
                <a:cubicBezTo>
                  <a:pt x="16742" y="10"/>
                  <a:pt x="16614" y="160"/>
                  <a:pt x="16685" y="259"/>
                </a:cubicBezTo>
                <a:cubicBezTo>
                  <a:pt x="16757" y="357"/>
                  <a:pt x="16886" y="364"/>
                  <a:pt x="16842" y="267"/>
                </a:cubicBezTo>
                <a:cubicBezTo>
                  <a:pt x="16825" y="227"/>
                  <a:pt x="16857" y="178"/>
                  <a:pt x="16914" y="157"/>
                </a:cubicBezTo>
                <a:cubicBezTo>
                  <a:pt x="17047" y="109"/>
                  <a:pt x="17044" y="6"/>
                  <a:pt x="16916" y="3"/>
                </a:cubicBezTo>
                <a:cubicBezTo>
                  <a:pt x="16910" y="3"/>
                  <a:pt x="16905" y="3"/>
                  <a:pt x="16900" y="3"/>
                </a:cubicBezTo>
                <a:close/>
                <a:moveTo>
                  <a:pt x="15938" y="5"/>
                </a:moveTo>
                <a:lnTo>
                  <a:pt x="16072" y="167"/>
                </a:lnTo>
                <a:cubicBezTo>
                  <a:pt x="16230" y="359"/>
                  <a:pt x="16301" y="353"/>
                  <a:pt x="16323" y="146"/>
                </a:cubicBezTo>
                <a:cubicBezTo>
                  <a:pt x="16333" y="48"/>
                  <a:pt x="16323" y="15"/>
                  <a:pt x="16242" y="5"/>
                </a:cubicBezTo>
                <a:cubicBezTo>
                  <a:pt x="16147" y="5"/>
                  <a:pt x="16032" y="4"/>
                  <a:pt x="15938" y="5"/>
                </a:cubicBezTo>
                <a:close/>
                <a:moveTo>
                  <a:pt x="5173" y="8"/>
                </a:moveTo>
                <a:cubicBezTo>
                  <a:pt x="5105" y="19"/>
                  <a:pt x="5099" y="43"/>
                  <a:pt x="5134" y="102"/>
                </a:cubicBezTo>
                <a:cubicBezTo>
                  <a:pt x="5203" y="217"/>
                  <a:pt x="5310" y="234"/>
                  <a:pt x="5353" y="138"/>
                </a:cubicBezTo>
                <a:cubicBezTo>
                  <a:pt x="5369" y="103"/>
                  <a:pt x="5411" y="90"/>
                  <a:pt x="5448" y="109"/>
                </a:cubicBezTo>
                <a:cubicBezTo>
                  <a:pt x="5485" y="129"/>
                  <a:pt x="5530" y="111"/>
                  <a:pt x="5548" y="71"/>
                </a:cubicBezTo>
                <a:cubicBezTo>
                  <a:pt x="5562" y="40"/>
                  <a:pt x="5528" y="20"/>
                  <a:pt x="5457" y="10"/>
                </a:cubicBezTo>
                <a:cubicBezTo>
                  <a:pt x="5369" y="9"/>
                  <a:pt x="5265" y="8"/>
                  <a:pt x="5173" y="8"/>
                </a:cubicBezTo>
                <a:close/>
                <a:moveTo>
                  <a:pt x="11144" y="8"/>
                </a:moveTo>
                <a:cubicBezTo>
                  <a:pt x="11127" y="7"/>
                  <a:pt x="11108" y="11"/>
                  <a:pt x="11090" y="21"/>
                </a:cubicBezTo>
                <a:cubicBezTo>
                  <a:pt x="11080" y="26"/>
                  <a:pt x="11074" y="32"/>
                  <a:pt x="11071" y="36"/>
                </a:cubicBezTo>
                <a:cubicBezTo>
                  <a:pt x="11068" y="41"/>
                  <a:pt x="11067" y="44"/>
                  <a:pt x="11068" y="48"/>
                </a:cubicBezTo>
                <a:cubicBezTo>
                  <a:pt x="11069" y="48"/>
                  <a:pt x="11070" y="48"/>
                  <a:pt x="11071" y="49"/>
                </a:cubicBezTo>
                <a:cubicBezTo>
                  <a:pt x="11077" y="56"/>
                  <a:pt x="11093" y="60"/>
                  <a:pt x="11120" y="62"/>
                </a:cubicBezTo>
                <a:cubicBezTo>
                  <a:pt x="11143" y="63"/>
                  <a:pt x="11159" y="59"/>
                  <a:pt x="11171" y="54"/>
                </a:cubicBezTo>
                <a:cubicBezTo>
                  <a:pt x="11178" y="51"/>
                  <a:pt x="11186" y="48"/>
                  <a:pt x="11188" y="43"/>
                </a:cubicBezTo>
                <a:cubicBezTo>
                  <a:pt x="11189" y="38"/>
                  <a:pt x="11188" y="33"/>
                  <a:pt x="11184" y="27"/>
                </a:cubicBezTo>
                <a:cubicBezTo>
                  <a:pt x="11176" y="16"/>
                  <a:pt x="11161" y="9"/>
                  <a:pt x="11144" y="8"/>
                </a:cubicBezTo>
                <a:close/>
                <a:moveTo>
                  <a:pt x="9424" y="13"/>
                </a:moveTo>
                <a:cubicBezTo>
                  <a:pt x="9409" y="25"/>
                  <a:pt x="9403" y="45"/>
                  <a:pt x="9413" y="68"/>
                </a:cubicBezTo>
                <a:lnTo>
                  <a:pt x="9430" y="13"/>
                </a:lnTo>
                <a:lnTo>
                  <a:pt x="9424" y="13"/>
                </a:lnTo>
                <a:close/>
                <a:moveTo>
                  <a:pt x="6550" y="25"/>
                </a:moveTo>
                <a:cubicBezTo>
                  <a:pt x="6159" y="29"/>
                  <a:pt x="5876" y="35"/>
                  <a:pt x="5880" y="40"/>
                </a:cubicBezTo>
                <a:cubicBezTo>
                  <a:pt x="5895" y="61"/>
                  <a:pt x="6003" y="88"/>
                  <a:pt x="6119" y="100"/>
                </a:cubicBezTo>
                <a:cubicBezTo>
                  <a:pt x="6315" y="121"/>
                  <a:pt x="6332" y="138"/>
                  <a:pt x="6327" y="305"/>
                </a:cubicBezTo>
                <a:cubicBezTo>
                  <a:pt x="6324" y="410"/>
                  <a:pt x="6369" y="557"/>
                  <a:pt x="6436" y="657"/>
                </a:cubicBezTo>
                <a:cubicBezTo>
                  <a:pt x="6531" y="799"/>
                  <a:pt x="6563" y="814"/>
                  <a:pt x="6624" y="744"/>
                </a:cubicBezTo>
                <a:cubicBezTo>
                  <a:pt x="6679" y="681"/>
                  <a:pt x="6711" y="681"/>
                  <a:pt x="6766" y="739"/>
                </a:cubicBezTo>
                <a:cubicBezTo>
                  <a:pt x="6760" y="726"/>
                  <a:pt x="6752" y="714"/>
                  <a:pt x="6741" y="705"/>
                </a:cubicBezTo>
                <a:cubicBezTo>
                  <a:pt x="6699" y="669"/>
                  <a:pt x="6704" y="635"/>
                  <a:pt x="6756" y="581"/>
                </a:cubicBezTo>
                <a:cubicBezTo>
                  <a:pt x="6795" y="540"/>
                  <a:pt x="6843" y="451"/>
                  <a:pt x="6862" y="382"/>
                </a:cubicBezTo>
                <a:cubicBezTo>
                  <a:pt x="6882" y="308"/>
                  <a:pt x="6924" y="271"/>
                  <a:pt x="6966" y="294"/>
                </a:cubicBezTo>
                <a:cubicBezTo>
                  <a:pt x="7005" y="314"/>
                  <a:pt x="7051" y="301"/>
                  <a:pt x="7068" y="263"/>
                </a:cubicBezTo>
                <a:cubicBezTo>
                  <a:pt x="7087" y="220"/>
                  <a:pt x="7127" y="228"/>
                  <a:pt x="7177" y="284"/>
                </a:cubicBezTo>
                <a:cubicBezTo>
                  <a:pt x="7227" y="340"/>
                  <a:pt x="7243" y="343"/>
                  <a:pt x="7221" y="292"/>
                </a:cubicBezTo>
                <a:cubicBezTo>
                  <a:pt x="7202" y="248"/>
                  <a:pt x="7209" y="192"/>
                  <a:pt x="7237" y="168"/>
                </a:cubicBezTo>
                <a:cubicBezTo>
                  <a:pt x="7264" y="144"/>
                  <a:pt x="7275" y="98"/>
                  <a:pt x="7260" y="63"/>
                </a:cubicBezTo>
                <a:cubicBezTo>
                  <a:pt x="7253" y="48"/>
                  <a:pt x="6966" y="36"/>
                  <a:pt x="6550" y="25"/>
                </a:cubicBezTo>
                <a:close/>
                <a:moveTo>
                  <a:pt x="9659" y="30"/>
                </a:moveTo>
                <a:cubicBezTo>
                  <a:pt x="9657" y="37"/>
                  <a:pt x="9662" y="44"/>
                  <a:pt x="9670" y="54"/>
                </a:cubicBezTo>
                <a:cubicBezTo>
                  <a:pt x="9668" y="45"/>
                  <a:pt x="9664" y="38"/>
                  <a:pt x="9659" y="30"/>
                </a:cubicBezTo>
                <a:close/>
                <a:moveTo>
                  <a:pt x="9512" y="51"/>
                </a:moveTo>
                <a:cubicBezTo>
                  <a:pt x="9511" y="54"/>
                  <a:pt x="9510" y="57"/>
                  <a:pt x="9511" y="60"/>
                </a:cubicBezTo>
                <a:cubicBezTo>
                  <a:pt x="9511" y="57"/>
                  <a:pt x="9511" y="54"/>
                  <a:pt x="9512" y="51"/>
                </a:cubicBezTo>
                <a:close/>
                <a:moveTo>
                  <a:pt x="21104" y="1984"/>
                </a:moveTo>
                <a:cubicBezTo>
                  <a:pt x="21091" y="1980"/>
                  <a:pt x="21081" y="1989"/>
                  <a:pt x="21077" y="2006"/>
                </a:cubicBezTo>
                <a:cubicBezTo>
                  <a:pt x="21106" y="2036"/>
                  <a:pt x="21137" y="2056"/>
                  <a:pt x="21171" y="2063"/>
                </a:cubicBezTo>
                <a:cubicBezTo>
                  <a:pt x="21170" y="2046"/>
                  <a:pt x="21149" y="2015"/>
                  <a:pt x="21123" y="1993"/>
                </a:cubicBezTo>
                <a:cubicBezTo>
                  <a:pt x="21116" y="1987"/>
                  <a:pt x="21110" y="1985"/>
                  <a:pt x="21104" y="1984"/>
                </a:cubicBezTo>
                <a:close/>
                <a:moveTo>
                  <a:pt x="21520" y="2182"/>
                </a:moveTo>
                <a:cubicBezTo>
                  <a:pt x="21469" y="2177"/>
                  <a:pt x="21377" y="2245"/>
                  <a:pt x="21317" y="2334"/>
                </a:cubicBezTo>
                <a:cubicBezTo>
                  <a:pt x="21296" y="2364"/>
                  <a:pt x="21278" y="2389"/>
                  <a:pt x="21260" y="2407"/>
                </a:cubicBezTo>
                <a:cubicBezTo>
                  <a:pt x="21229" y="2442"/>
                  <a:pt x="21202" y="2456"/>
                  <a:pt x="21174" y="2453"/>
                </a:cubicBezTo>
                <a:cubicBezTo>
                  <a:pt x="21172" y="2453"/>
                  <a:pt x="21171" y="2455"/>
                  <a:pt x="21169" y="2455"/>
                </a:cubicBezTo>
                <a:cubicBezTo>
                  <a:pt x="21169" y="2455"/>
                  <a:pt x="21168" y="2455"/>
                  <a:pt x="21167" y="2455"/>
                </a:cubicBezTo>
                <a:cubicBezTo>
                  <a:pt x="21161" y="2454"/>
                  <a:pt x="21153" y="2447"/>
                  <a:pt x="21146" y="2444"/>
                </a:cubicBezTo>
                <a:cubicBezTo>
                  <a:pt x="21138" y="2440"/>
                  <a:pt x="21131" y="2439"/>
                  <a:pt x="21123" y="2433"/>
                </a:cubicBezTo>
                <a:cubicBezTo>
                  <a:pt x="21069" y="2393"/>
                  <a:pt x="21030" y="2398"/>
                  <a:pt x="21005" y="2428"/>
                </a:cubicBezTo>
                <a:cubicBezTo>
                  <a:pt x="20985" y="2474"/>
                  <a:pt x="21005" y="2567"/>
                  <a:pt x="21075" y="2669"/>
                </a:cubicBezTo>
                <a:cubicBezTo>
                  <a:pt x="21169" y="2807"/>
                  <a:pt x="21174" y="2829"/>
                  <a:pt x="21110" y="2888"/>
                </a:cubicBezTo>
                <a:cubicBezTo>
                  <a:pt x="21111" y="2911"/>
                  <a:pt x="21095" y="2926"/>
                  <a:pt x="21060" y="2945"/>
                </a:cubicBezTo>
                <a:cubicBezTo>
                  <a:pt x="21058" y="2946"/>
                  <a:pt x="21056" y="2947"/>
                  <a:pt x="21054" y="2948"/>
                </a:cubicBezTo>
                <a:cubicBezTo>
                  <a:pt x="21028" y="2985"/>
                  <a:pt x="21014" y="3029"/>
                  <a:pt x="21011" y="3088"/>
                </a:cubicBezTo>
                <a:cubicBezTo>
                  <a:pt x="21029" y="3145"/>
                  <a:pt x="21050" y="3154"/>
                  <a:pt x="21085" y="3121"/>
                </a:cubicBezTo>
                <a:cubicBezTo>
                  <a:pt x="21091" y="3094"/>
                  <a:pt x="21108" y="3082"/>
                  <a:pt x="21130" y="3085"/>
                </a:cubicBezTo>
                <a:cubicBezTo>
                  <a:pt x="21165" y="3067"/>
                  <a:pt x="21198" y="3100"/>
                  <a:pt x="21248" y="3205"/>
                </a:cubicBezTo>
                <a:cubicBezTo>
                  <a:pt x="21256" y="3222"/>
                  <a:pt x="21265" y="3239"/>
                  <a:pt x="21274" y="3255"/>
                </a:cubicBezTo>
                <a:cubicBezTo>
                  <a:pt x="21278" y="3261"/>
                  <a:pt x="21282" y="3269"/>
                  <a:pt x="21286" y="3275"/>
                </a:cubicBezTo>
                <a:cubicBezTo>
                  <a:pt x="21312" y="3316"/>
                  <a:pt x="21341" y="3348"/>
                  <a:pt x="21366" y="3366"/>
                </a:cubicBezTo>
                <a:cubicBezTo>
                  <a:pt x="21378" y="3374"/>
                  <a:pt x="21390" y="3380"/>
                  <a:pt x="21399" y="3380"/>
                </a:cubicBezTo>
                <a:cubicBezTo>
                  <a:pt x="21408" y="3380"/>
                  <a:pt x="21417" y="3384"/>
                  <a:pt x="21427" y="3391"/>
                </a:cubicBezTo>
                <a:cubicBezTo>
                  <a:pt x="21436" y="3398"/>
                  <a:pt x="21446" y="3410"/>
                  <a:pt x="21455" y="3423"/>
                </a:cubicBezTo>
                <a:cubicBezTo>
                  <a:pt x="21493" y="3475"/>
                  <a:pt x="21526" y="3565"/>
                  <a:pt x="21536" y="3640"/>
                </a:cubicBezTo>
                <a:cubicBezTo>
                  <a:pt x="21541" y="3678"/>
                  <a:pt x="21540" y="3711"/>
                  <a:pt x="21530" y="3734"/>
                </a:cubicBezTo>
                <a:cubicBezTo>
                  <a:pt x="21524" y="3748"/>
                  <a:pt x="21525" y="3761"/>
                  <a:pt x="21530" y="3770"/>
                </a:cubicBezTo>
                <a:cubicBezTo>
                  <a:pt x="21535" y="3780"/>
                  <a:pt x="21547" y="3785"/>
                  <a:pt x="21561" y="3785"/>
                </a:cubicBezTo>
                <a:cubicBezTo>
                  <a:pt x="21576" y="3785"/>
                  <a:pt x="21586" y="3636"/>
                  <a:pt x="21594" y="3407"/>
                </a:cubicBezTo>
                <a:lnTo>
                  <a:pt x="21600" y="2350"/>
                </a:lnTo>
                <a:cubicBezTo>
                  <a:pt x="21588" y="2213"/>
                  <a:pt x="21566" y="2187"/>
                  <a:pt x="21520" y="2182"/>
                </a:cubicBezTo>
                <a:close/>
                <a:moveTo>
                  <a:pt x="6042" y="2869"/>
                </a:moveTo>
                <a:cubicBezTo>
                  <a:pt x="6021" y="2868"/>
                  <a:pt x="6001" y="2870"/>
                  <a:pt x="5983" y="2872"/>
                </a:cubicBezTo>
                <a:cubicBezTo>
                  <a:pt x="5983" y="2882"/>
                  <a:pt x="5984" y="2895"/>
                  <a:pt x="5990" y="2907"/>
                </a:cubicBezTo>
                <a:cubicBezTo>
                  <a:pt x="6005" y="2942"/>
                  <a:pt x="6027" y="2969"/>
                  <a:pt x="6039" y="2972"/>
                </a:cubicBezTo>
                <a:cubicBezTo>
                  <a:pt x="6046" y="2958"/>
                  <a:pt x="6053" y="2946"/>
                  <a:pt x="6061" y="2929"/>
                </a:cubicBezTo>
                <a:cubicBezTo>
                  <a:pt x="6062" y="2922"/>
                  <a:pt x="6063" y="2916"/>
                  <a:pt x="6063" y="2907"/>
                </a:cubicBezTo>
                <a:cubicBezTo>
                  <a:pt x="6063" y="2894"/>
                  <a:pt x="6059" y="2881"/>
                  <a:pt x="6054" y="2871"/>
                </a:cubicBezTo>
                <a:cubicBezTo>
                  <a:pt x="6050" y="2870"/>
                  <a:pt x="6046" y="2869"/>
                  <a:pt x="6042" y="2869"/>
                </a:cubicBezTo>
                <a:close/>
                <a:moveTo>
                  <a:pt x="5966" y="3056"/>
                </a:moveTo>
                <a:cubicBezTo>
                  <a:pt x="5970" y="3057"/>
                  <a:pt x="5975" y="3059"/>
                  <a:pt x="5979" y="3059"/>
                </a:cubicBezTo>
                <a:cubicBezTo>
                  <a:pt x="5974" y="3062"/>
                  <a:pt x="5969" y="3061"/>
                  <a:pt x="5966" y="3056"/>
                </a:cubicBezTo>
                <a:close/>
                <a:moveTo>
                  <a:pt x="6320" y="3835"/>
                </a:moveTo>
                <a:cubicBezTo>
                  <a:pt x="6263" y="3809"/>
                  <a:pt x="6260" y="4281"/>
                  <a:pt x="6317" y="4376"/>
                </a:cubicBezTo>
                <a:cubicBezTo>
                  <a:pt x="6345" y="4423"/>
                  <a:pt x="6415" y="4461"/>
                  <a:pt x="6472" y="4461"/>
                </a:cubicBezTo>
                <a:cubicBezTo>
                  <a:pt x="6573" y="4461"/>
                  <a:pt x="6573" y="4459"/>
                  <a:pt x="6465" y="4354"/>
                </a:cubicBezTo>
                <a:cubicBezTo>
                  <a:pt x="6402" y="4293"/>
                  <a:pt x="6370" y="4215"/>
                  <a:pt x="6390" y="4170"/>
                </a:cubicBezTo>
                <a:cubicBezTo>
                  <a:pt x="6441" y="4057"/>
                  <a:pt x="6445" y="3853"/>
                  <a:pt x="6397" y="3853"/>
                </a:cubicBezTo>
                <a:cubicBezTo>
                  <a:pt x="6375" y="3853"/>
                  <a:pt x="6340" y="3845"/>
                  <a:pt x="6320" y="3835"/>
                </a:cubicBezTo>
                <a:close/>
                <a:moveTo>
                  <a:pt x="6044" y="3943"/>
                </a:moveTo>
                <a:cubicBezTo>
                  <a:pt x="6026" y="3939"/>
                  <a:pt x="6014" y="3955"/>
                  <a:pt x="6014" y="3985"/>
                </a:cubicBezTo>
                <a:cubicBezTo>
                  <a:pt x="6014" y="4024"/>
                  <a:pt x="6036" y="4056"/>
                  <a:pt x="6063" y="4056"/>
                </a:cubicBezTo>
                <a:cubicBezTo>
                  <a:pt x="6090" y="4056"/>
                  <a:pt x="6111" y="4042"/>
                  <a:pt x="6111" y="4026"/>
                </a:cubicBezTo>
                <a:cubicBezTo>
                  <a:pt x="6111" y="4009"/>
                  <a:pt x="6090" y="3977"/>
                  <a:pt x="6063" y="3954"/>
                </a:cubicBezTo>
                <a:cubicBezTo>
                  <a:pt x="6056" y="3949"/>
                  <a:pt x="6049" y="3945"/>
                  <a:pt x="6044" y="3943"/>
                </a:cubicBezTo>
                <a:close/>
                <a:moveTo>
                  <a:pt x="898" y="5367"/>
                </a:moveTo>
                <a:cubicBezTo>
                  <a:pt x="892" y="5366"/>
                  <a:pt x="886" y="5367"/>
                  <a:pt x="879" y="5373"/>
                </a:cubicBezTo>
                <a:cubicBezTo>
                  <a:pt x="851" y="5396"/>
                  <a:pt x="843" y="5445"/>
                  <a:pt x="858" y="5479"/>
                </a:cubicBezTo>
                <a:cubicBezTo>
                  <a:pt x="900" y="5573"/>
                  <a:pt x="929" y="5555"/>
                  <a:pt x="929" y="5436"/>
                </a:cubicBezTo>
                <a:cubicBezTo>
                  <a:pt x="929" y="5393"/>
                  <a:pt x="916" y="5368"/>
                  <a:pt x="898" y="5367"/>
                </a:cubicBezTo>
                <a:close/>
                <a:moveTo>
                  <a:pt x="6685" y="5655"/>
                </a:moveTo>
                <a:cubicBezTo>
                  <a:pt x="6672" y="5653"/>
                  <a:pt x="6659" y="5654"/>
                  <a:pt x="6647" y="5659"/>
                </a:cubicBezTo>
                <a:cubicBezTo>
                  <a:pt x="6551" y="5693"/>
                  <a:pt x="6553" y="5703"/>
                  <a:pt x="6683" y="5821"/>
                </a:cubicBezTo>
                <a:cubicBezTo>
                  <a:pt x="6834" y="5958"/>
                  <a:pt x="6888" y="6267"/>
                  <a:pt x="6770" y="6330"/>
                </a:cubicBezTo>
                <a:cubicBezTo>
                  <a:pt x="6731" y="6350"/>
                  <a:pt x="6699" y="6410"/>
                  <a:pt x="6699" y="6462"/>
                </a:cubicBezTo>
                <a:cubicBezTo>
                  <a:pt x="6699" y="6558"/>
                  <a:pt x="6822" y="6560"/>
                  <a:pt x="6932" y="6466"/>
                </a:cubicBezTo>
                <a:cubicBezTo>
                  <a:pt x="6965" y="6437"/>
                  <a:pt x="7014" y="6432"/>
                  <a:pt x="7041" y="6455"/>
                </a:cubicBezTo>
                <a:cubicBezTo>
                  <a:pt x="7123" y="6525"/>
                  <a:pt x="7096" y="6382"/>
                  <a:pt x="6992" y="6200"/>
                </a:cubicBezTo>
                <a:cubicBezTo>
                  <a:pt x="6939" y="6105"/>
                  <a:pt x="6895" y="6002"/>
                  <a:pt x="6895" y="5970"/>
                </a:cubicBezTo>
                <a:cubicBezTo>
                  <a:pt x="6895" y="5834"/>
                  <a:pt x="6778" y="5671"/>
                  <a:pt x="6685" y="5655"/>
                </a:cubicBezTo>
                <a:close/>
                <a:moveTo>
                  <a:pt x="7106" y="5703"/>
                </a:moveTo>
                <a:cubicBezTo>
                  <a:pt x="7102" y="5703"/>
                  <a:pt x="7097" y="5705"/>
                  <a:pt x="7090" y="5711"/>
                </a:cubicBezTo>
                <a:cubicBezTo>
                  <a:pt x="7063" y="5734"/>
                  <a:pt x="7041" y="5781"/>
                  <a:pt x="7041" y="5816"/>
                </a:cubicBezTo>
                <a:cubicBezTo>
                  <a:pt x="7041" y="5913"/>
                  <a:pt x="7076" y="5893"/>
                  <a:pt x="7108" y="5776"/>
                </a:cubicBezTo>
                <a:cubicBezTo>
                  <a:pt x="7121" y="5731"/>
                  <a:pt x="7119" y="5704"/>
                  <a:pt x="7106" y="5703"/>
                </a:cubicBezTo>
                <a:close/>
                <a:moveTo>
                  <a:pt x="918" y="5794"/>
                </a:moveTo>
                <a:cubicBezTo>
                  <a:pt x="846" y="5800"/>
                  <a:pt x="829" y="5878"/>
                  <a:pt x="911" y="5997"/>
                </a:cubicBezTo>
                <a:cubicBezTo>
                  <a:pt x="988" y="6109"/>
                  <a:pt x="1015" y="6115"/>
                  <a:pt x="1080" y="6039"/>
                </a:cubicBezTo>
                <a:cubicBezTo>
                  <a:pt x="1134" y="5975"/>
                  <a:pt x="1171" y="5970"/>
                  <a:pt x="1208" y="6022"/>
                </a:cubicBezTo>
                <a:cubicBezTo>
                  <a:pt x="1245" y="6074"/>
                  <a:pt x="1270" y="6072"/>
                  <a:pt x="1294" y="6019"/>
                </a:cubicBezTo>
                <a:cubicBezTo>
                  <a:pt x="1313" y="5978"/>
                  <a:pt x="1309" y="5952"/>
                  <a:pt x="1287" y="5960"/>
                </a:cubicBezTo>
                <a:cubicBezTo>
                  <a:pt x="1265" y="5969"/>
                  <a:pt x="1179" y="5926"/>
                  <a:pt x="1097" y="5865"/>
                </a:cubicBezTo>
                <a:cubicBezTo>
                  <a:pt x="1023" y="5811"/>
                  <a:pt x="961" y="5790"/>
                  <a:pt x="918" y="5794"/>
                </a:cubicBezTo>
                <a:close/>
                <a:moveTo>
                  <a:pt x="310" y="5838"/>
                </a:moveTo>
                <a:cubicBezTo>
                  <a:pt x="305" y="5838"/>
                  <a:pt x="299" y="5842"/>
                  <a:pt x="293" y="5847"/>
                </a:cubicBezTo>
                <a:cubicBezTo>
                  <a:pt x="266" y="5870"/>
                  <a:pt x="244" y="5917"/>
                  <a:pt x="244" y="5952"/>
                </a:cubicBezTo>
                <a:cubicBezTo>
                  <a:pt x="244" y="6049"/>
                  <a:pt x="280" y="6028"/>
                  <a:pt x="312" y="5911"/>
                </a:cubicBezTo>
                <a:cubicBezTo>
                  <a:pt x="325" y="5866"/>
                  <a:pt x="323" y="5838"/>
                  <a:pt x="310" y="5838"/>
                </a:cubicBezTo>
                <a:close/>
                <a:moveTo>
                  <a:pt x="20671" y="5949"/>
                </a:moveTo>
                <a:cubicBezTo>
                  <a:pt x="20664" y="5949"/>
                  <a:pt x="20657" y="5951"/>
                  <a:pt x="20652" y="5955"/>
                </a:cubicBezTo>
                <a:cubicBezTo>
                  <a:pt x="20647" y="5960"/>
                  <a:pt x="20644" y="5966"/>
                  <a:pt x="20641" y="5974"/>
                </a:cubicBezTo>
                <a:cubicBezTo>
                  <a:pt x="20635" y="5991"/>
                  <a:pt x="20634" y="6016"/>
                  <a:pt x="20636" y="6043"/>
                </a:cubicBezTo>
                <a:cubicBezTo>
                  <a:pt x="20639" y="6069"/>
                  <a:pt x="20644" y="6098"/>
                  <a:pt x="20654" y="6127"/>
                </a:cubicBezTo>
                <a:cubicBezTo>
                  <a:pt x="20663" y="6155"/>
                  <a:pt x="20676" y="6182"/>
                  <a:pt x="20693" y="6205"/>
                </a:cubicBezTo>
                <a:cubicBezTo>
                  <a:pt x="20734" y="6262"/>
                  <a:pt x="20766" y="6287"/>
                  <a:pt x="20787" y="6281"/>
                </a:cubicBezTo>
                <a:cubicBezTo>
                  <a:pt x="20797" y="6278"/>
                  <a:pt x="20804" y="6266"/>
                  <a:pt x="20808" y="6247"/>
                </a:cubicBezTo>
                <a:cubicBezTo>
                  <a:pt x="20813" y="6228"/>
                  <a:pt x="20814" y="6202"/>
                  <a:pt x="20812" y="6168"/>
                </a:cubicBezTo>
                <a:cubicBezTo>
                  <a:pt x="20808" y="6109"/>
                  <a:pt x="20790" y="6055"/>
                  <a:pt x="20765" y="6016"/>
                </a:cubicBezTo>
                <a:cubicBezTo>
                  <a:pt x="20739" y="5976"/>
                  <a:pt x="20706" y="5950"/>
                  <a:pt x="20671" y="5949"/>
                </a:cubicBezTo>
                <a:close/>
                <a:moveTo>
                  <a:pt x="1510" y="6127"/>
                </a:moveTo>
                <a:cubicBezTo>
                  <a:pt x="1468" y="6128"/>
                  <a:pt x="1475" y="6208"/>
                  <a:pt x="1533" y="6336"/>
                </a:cubicBezTo>
                <a:cubicBezTo>
                  <a:pt x="1582" y="6445"/>
                  <a:pt x="1597" y="6443"/>
                  <a:pt x="1631" y="6320"/>
                </a:cubicBezTo>
                <a:cubicBezTo>
                  <a:pt x="1647" y="6262"/>
                  <a:pt x="1620" y="6191"/>
                  <a:pt x="1567" y="6152"/>
                </a:cubicBezTo>
                <a:cubicBezTo>
                  <a:pt x="1543" y="6134"/>
                  <a:pt x="1524" y="6126"/>
                  <a:pt x="1510" y="6127"/>
                </a:cubicBezTo>
                <a:close/>
                <a:moveTo>
                  <a:pt x="8526" y="6197"/>
                </a:moveTo>
                <a:cubicBezTo>
                  <a:pt x="8499" y="6197"/>
                  <a:pt x="8481" y="6216"/>
                  <a:pt x="8456" y="6257"/>
                </a:cubicBezTo>
                <a:cubicBezTo>
                  <a:pt x="8425" y="6309"/>
                  <a:pt x="8379" y="6335"/>
                  <a:pt x="8354" y="6314"/>
                </a:cubicBezTo>
                <a:cubicBezTo>
                  <a:pt x="8329" y="6293"/>
                  <a:pt x="8248" y="6251"/>
                  <a:pt x="8174" y="6222"/>
                </a:cubicBezTo>
                <a:cubicBezTo>
                  <a:pt x="8056" y="6175"/>
                  <a:pt x="8039" y="6186"/>
                  <a:pt x="8041" y="6311"/>
                </a:cubicBezTo>
                <a:cubicBezTo>
                  <a:pt x="8042" y="6390"/>
                  <a:pt x="8062" y="6495"/>
                  <a:pt x="8085" y="6544"/>
                </a:cubicBezTo>
                <a:cubicBezTo>
                  <a:pt x="8110" y="6600"/>
                  <a:pt x="8094" y="6682"/>
                  <a:pt x="8039" y="6766"/>
                </a:cubicBezTo>
                <a:cubicBezTo>
                  <a:pt x="7954" y="6895"/>
                  <a:pt x="7954" y="6898"/>
                  <a:pt x="8046" y="6852"/>
                </a:cubicBezTo>
                <a:cubicBezTo>
                  <a:pt x="8098" y="6826"/>
                  <a:pt x="8168" y="6777"/>
                  <a:pt x="8200" y="6742"/>
                </a:cubicBezTo>
                <a:cubicBezTo>
                  <a:pt x="8280" y="6658"/>
                  <a:pt x="8375" y="6747"/>
                  <a:pt x="8340" y="6873"/>
                </a:cubicBezTo>
                <a:cubicBezTo>
                  <a:pt x="8325" y="6928"/>
                  <a:pt x="8325" y="7003"/>
                  <a:pt x="8341" y="7039"/>
                </a:cubicBezTo>
                <a:cubicBezTo>
                  <a:pt x="8380" y="7125"/>
                  <a:pt x="8545" y="6919"/>
                  <a:pt x="8586" y="6733"/>
                </a:cubicBezTo>
                <a:cubicBezTo>
                  <a:pt x="8638" y="6499"/>
                  <a:pt x="8708" y="6410"/>
                  <a:pt x="8777" y="6490"/>
                </a:cubicBezTo>
                <a:cubicBezTo>
                  <a:pt x="8821" y="6540"/>
                  <a:pt x="8846" y="6531"/>
                  <a:pt x="8867" y="6457"/>
                </a:cubicBezTo>
                <a:cubicBezTo>
                  <a:pt x="8883" y="6399"/>
                  <a:pt x="8870" y="6352"/>
                  <a:pt x="8837" y="6352"/>
                </a:cubicBezTo>
                <a:cubicBezTo>
                  <a:pt x="8804" y="6352"/>
                  <a:pt x="8717" y="6309"/>
                  <a:pt x="8644" y="6257"/>
                </a:cubicBezTo>
                <a:cubicBezTo>
                  <a:pt x="8588" y="6216"/>
                  <a:pt x="8553" y="6197"/>
                  <a:pt x="8526" y="6197"/>
                </a:cubicBezTo>
                <a:close/>
                <a:moveTo>
                  <a:pt x="9216" y="6249"/>
                </a:moveTo>
                <a:cubicBezTo>
                  <a:pt x="9206" y="6246"/>
                  <a:pt x="9189" y="6250"/>
                  <a:pt x="9167" y="6262"/>
                </a:cubicBezTo>
                <a:cubicBezTo>
                  <a:pt x="9124" y="6285"/>
                  <a:pt x="9099" y="6339"/>
                  <a:pt x="9111" y="6382"/>
                </a:cubicBezTo>
                <a:cubicBezTo>
                  <a:pt x="9123" y="6426"/>
                  <a:pt x="9082" y="6529"/>
                  <a:pt x="9021" y="6611"/>
                </a:cubicBezTo>
                <a:cubicBezTo>
                  <a:pt x="8951" y="6703"/>
                  <a:pt x="8918" y="6810"/>
                  <a:pt x="8933" y="6890"/>
                </a:cubicBezTo>
                <a:cubicBezTo>
                  <a:pt x="8947" y="6963"/>
                  <a:pt x="8985" y="7005"/>
                  <a:pt x="9022" y="6985"/>
                </a:cubicBezTo>
                <a:cubicBezTo>
                  <a:pt x="9098" y="6945"/>
                  <a:pt x="9155" y="6771"/>
                  <a:pt x="9118" y="6689"/>
                </a:cubicBezTo>
                <a:cubicBezTo>
                  <a:pt x="9104" y="6657"/>
                  <a:pt x="9135" y="6598"/>
                  <a:pt x="9188" y="6558"/>
                </a:cubicBezTo>
                <a:cubicBezTo>
                  <a:pt x="9252" y="6511"/>
                  <a:pt x="9294" y="6510"/>
                  <a:pt x="9314" y="6555"/>
                </a:cubicBezTo>
                <a:cubicBezTo>
                  <a:pt x="9343" y="6620"/>
                  <a:pt x="9422" y="6632"/>
                  <a:pt x="9490" y="6603"/>
                </a:cubicBezTo>
                <a:cubicBezTo>
                  <a:pt x="9532" y="6576"/>
                  <a:pt x="9564" y="6548"/>
                  <a:pt x="9584" y="6519"/>
                </a:cubicBezTo>
                <a:cubicBezTo>
                  <a:pt x="9604" y="6481"/>
                  <a:pt x="9612" y="6451"/>
                  <a:pt x="9609" y="6430"/>
                </a:cubicBezTo>
                <a:cubicBezTo>
                  <a:pt x="9608" y="6424"/>
                  <a:pt x="9606" y="6419"/>
                  <a:pt x="9603" y="6414"/>
                </a:cubicBezTo>
                <a:cubicBezTo>
                  <a:pt x="9602" y="6411"/>
                  <a:pt x="9601" y="6407"/>
                  <a:pt x="9599" y="6404"/>
                </a:cubicBezTo>
                <a:cubicBezTo>
                  <a:pt x="9598" y="6404"/>
                  <a:pt x="9597" y="6403"/>
                  <a:pt x="9597" y="6403"/>
                </a:cubicBezTo>
                <a:cubicBezTo>
                  <a:pt x="9573" y="6384"/>
                  <a:pt x="9522" y="6389"/>
                  <a:pt x="9451" y="6427"/>
                </a:cubicBezTo>
                <a:cubicBezTo>
                  <a:pt x="9322" y="6494"/>
                  <a:pt x="9168" y="6396"/>
                  <a:pt x="9220" y="6279"/>
                </a:cubicBezTo>
                <a:cubicBezTo>
                  <a:pt x="9228" y="6263"/>
                  <a:pt x="9225" y="6252"/>
                  <a:pt x="9216" y="6249"/>
                </a:cubicBezTo>
                <a:close/>
                <a:moveTo>
                  <a:pt x="7388" y="6252"/>
                </a:moveTo>
                <a:cubicBezTo>
                  <a:pt x="7359" y="6266"/>
                  <a:pt x="7353" y="6322"/>
                  <a:pt x="7362" y="6446"/>
                </a:cubicBezTo>
                <a:cubicBezTo>
                  <a:pt x="7370" y="6563"/>
                  <a:pt x="7378" y="6696"/>
                  <a:pt x="7380" y="6744"/>
                </a:cubicBezTo>
                <a:cubicBezTo>
                  <a:pt x="7382" y="6810"/>
                  <a:pt x="7406" y="6814"/>
                  <a:pt x="7481" y="6758"/>
                </a:cubicBezTo>
                <a:cubicBezTo>
                  <a:pt x="7560" y="6700"/>
                  <a:pt x="7570" y="6659"/>
                  <a:pt x="7530" y="6555"/>
                </a:cubicBezTo>
                <a:cubicBezTo>
                  <a:pt x="7503" y="6484"/>
                  <a:pt x="7485" y="6392"/>
                  <a:pt x="7493" y="6349"/>
                </a:cubicBezTo>
                <a:cubicBezTo>
                  <a:pt x="7500" y="6306"/>
                  <a:pt x="7470" y="6262"/>
                  <a:pt x="7426" y="6252"/>
                </a:cubicBezTo>
                <a:cubicBezTo>
                  <a:pt x="7411" y="6248"/>
                  <a:pt x="7398" y="6248"/>
                  <a:pt x="7388" y="6252"/>
                </a:cubicBezTo>
                <a:close/>
                <a:moveTo>
                  <a:pt x="229" y="6374"/>
                </a:moveTo>
                <a:cubicBezTo>
                  <a:pt x="227" y="6372"/>
                  <a:pt x="224" y="6374"/>
                  <a:pt x="217" y="6376"/>
                </a:cubicBezTo>
                <a:cubicBezTo>
                  <a:pt x="208" y="6379"/>
                  <a:pt x="195" y="6384"/>
                  <a:pt x="178" y="6393"/>
                </a:cubicBezTo>
                <a:cubicBezTo>
                  <a:pt x="134" y="6417"/>
                  <a:pt x="98" y="6462"/>
                  <a:pt x="98" y="6495"/>
                </a:cubicBezTo>
                <a:cubicBezTo>
                  <a:pt x="98" y="6582"/>
                  <a:pt x="126" y="6571"/>
                  <a:pt x="196" y="6454"/>
                </a:cubicBezTo>
                <a:cubicBezTo>
                  <a:pt x="225" y="6405"/>
                  <a:pt x="237" y="6380"/>
                  <a:pt x="229" y="6374"/>
                </a:cubicBezTo>
                <a:close/>
                <a:moveTo>
                  <a:pt x="420" y="6520"/>
                </a:moveTo>
                <a:cubicBezTo>
                  <a:pt x="406" y="6518"/>
                  <a:pt x="387" y="6534"/>
                  <a:pt x="361" y="6563"/>
                </a:cubicBezTo>
                <a:cubicBezTo>
                  <a:pt x="324" y="6606"/>
                  <a:pt x="294" y="6650"/>
                  <a:pt x="294" y="6662"/>
                </a:cubicBezTo>
                <a:cubicBezTo>
                  <a:pt x="294" y="6673"/>
                  <a:pt x="335" y="6680"/>
                  <a:pt x="385" y="6674"/>
                </a:cubicBezTo>
                <a:cubicBezTo>
                  <a:pt x="440" y="6669"/>
                  <a:pt x="468" y="6627"/>
                  <a:pt x="453" y="6574"/>
                </a:cubicBezTo>
                <a:cubicBezTo>
                  <a:pt x="444" y="6540"/>
                  <a:pt x="434" y="6522"/>
                  <a:pt x="420" y="6520"/>
                </a:cubicBezTo>
                <a:close/>
                <a:moveTo>
                  <a:pt x="7183" y="6765"/>
                </a:moveTo>
                <a:cubicBezTo>
                  <a:pt x="7142" y="6776"/>
                  <a:pt x="7090" y="6845"/>
                  <a:pt x="7090" y="6906"/>
                </a:cubicBezTo>
                <a:cubicBezTo>
                  <a:pt x="7090" y="6951"/>
                  <a:pt x="7118" y="6947"/>
                  <a:pt x="7164" y="6893"/>
                </a:cubicBezTo>
                <a:cubicBezTo>
                  <a:pt x="7205" y="6846"/>
                  <a:pt x="7228" y="6793"/>
                  <a:pt x="7216" y="6776"/>
                </a:cubicBezTo>
                <a:cubicBezTo>
                  <a:pt x="7208" y="6764"/>
                  <a:pt x="7196" y="6761"/>
                  <a:pt x="7183" y="6765"/>
                </a:cubicBezTo>
                <a:close/>
                <a:moveTo>
                  <a:pt x="7763" y="7714"/>
                </a:moveTo>
                <a:cubicBezTo>
                  <a:pt x="7733" y="7721"/>
                  <a:pt x="7719" y="7772"/>
                  <a:pt x="7748" y="7837"/>
                </a:cubicBezTo>
                <a:cubicBezTo>
                  <a:pt x="7763" y="7871"/>
                  <a:pt x="7791" y="7885"/>
                  <a:pt x="7816" y="7875"/>
                </a:cubicBezTo>
                <a:cubicBezTo>
                  <a:pt x="7837" y="7834"/>
                  <a:pt x="7845" y="7799"/>
                  <a:pt x="7838" y="7769"/>
                </a:cubicBezTo>
                <a:cubicBezTo>
                  <a:pt x="7835" y="7764"/>
                  <a:pt x="7833" y="7759"/>
                  <a:pt x="7829" y="7753"/>
                </a:cubicBezTo>
                <a:cubicBezTo>
                  <a:pt x="7805" y="7721"/>
                  <a:pt x="7781" y="7709"/>
                  <a:pt x="7763" y="7714"/>
                </a:cubicBezTo>
                <a:close/>
                <a:moveTo>
                  <a:pt x="3330" y="8010"/>
                </a:moveTo>
                <a:cubicBezTo>
                  <a:pt x="3321" y="8010"/>
                  <a:pt x="3312" y="8012"/>
                  <a:pt x="3301" y="8018"/>
                </a:cubicBezTo>
                <a:cubicBezTo>
                  <a:pt x="3260" y="8040"/>
                  <a:pt x="3240" y="8085"/>
                  <a:pt x="3255" y="8118"/>
                </a:cubicBezTo>
                <a:cubicBezTo>
                  <a:pt x="3297" y="8214"/>
                  <a:pt x="3374" y="8188"/>
                  <a:pt x="3374" y="8079"/>
                </a:cubicBezTo>
                <a:cubicBezTo>
                  <a:pt x="3374" y="8033"/>
                  <a:pt x="3357" y="8010"/>
                  <a:pt x="3330" y="8010"/>
                </a:cubicBezTo>
                <a:close/>
                <a:moveTo>
                  <a:pt x="7716" y="8087"/>
                </a:moveTo>
                <a:cubicBezTo>
                  <a:pt x="7697" y="8086"/>
                  <a:pt x="7693" y="8134"/>
                  <a:pt x="7693" y="8248"/>
                </a:cubicBezTo>
                <a:cubicBezTo>
                  <a:pt x="7693" y="8390"/>
                  <a:pt x="7713" y="8444"/>
                  <a:pt x="7756" y="8421"/>
                </a:cubicBezTo>
                <a:cubicBezTo>
                  <a:pt x="7791" y="8403"/>
                  <a:pt x="7833" y="8417"/>
                  <a:pt x="7849" y="8453"/>
                </a:cubicBezTo>
                <a:cubicBezTo>
                  <a:pt x="7865" y="8489"/>
                  <a:pt x="7902" y="8500"/>
                  <a:pt x="7928" y="8477"/>
                </a:cubicBezTo>
                <a:cubicBezTo>
                  <a:pt x="7955" y="8454"/>
                  <a:pt x="7989" y="8497"/>
                  <a:pt x="8003" y="8572"/>
                </a:cubicBezTo>
                <a:cubicBezTo>
                  <a:pt x="8017" y="8647"/>
                  <a:pt x="8058" y="8680"/>
                  <a:pt x="8095" y="8674"/>
                </a:cubicBezTo>
                <a:cubicBezTo>
                  <a:pt x="8134" y="8648"/>
                  <a:pt x="8166" y="8593"/>
                  <a:pt x="8166" y="8547"/>
                </a:cubicBezTo>
                <a:cubicBezTo>
                  <a:pt x="8166" y="8522"/>
                  <a:pt x="8176" y="8491"/>
                  <a:pt x="8191" y="8463"/>
                </a:cubicBezTo>
                <a:cubicBezTo>
                  <a:pt x="8199" y="8448"/>
                  <a:pt x="8208" y="8434"/>
                  <a:pt x="8219" y="8421"/>
                </a:cubicBezTo>
                <a:cubicBezTo>
                  <a:pt x="8229" y="8409"/>
                  <a:pt x="8239" y="8397"/>
                  <a:pt x="8251" y="8388"/>
                </a:cubicBezTo>
                <a:cubicBezTo>
                  <a:pt x="8271" y="8372"/>
                  <a:pt x="8286" y="8360"/>
                  <a:pt x="8296" y="8348"/>
                </a:cubicBezTo>
                <a:cubicBezTo>
                  <a:pt x="8305" y="8337"/>
                  <a:pt x="8310" y="8328"/>
                  <a:pt x="8309" y="8317"/>
                </a:cubicBezTo>
                <a:cubicBezTo>
                  <a:pt x="8308" y="8294"/>
                  <a:pt x="8285" y="8268"/>
                  <a:pt x="8239" y="8221"/>
                </a:cubicBezTo>
                <a:cubicBezTo>
                  <a:pt x="8226" y="8208"/>
                  <a:pt x="8212" y="8196"/>
                  <a:pt x="8198" y="8186"/>
                </a:cubicBezTo>
                <a:cubicBezTo>
                  <a:pt x="8184" y="8177"/>
                  <a:pt x="8170" y="8169"/>
                  <a:pt x="8157" y="8164"/>
                </a:cubicBezTo>
                <a:cubicBezTo>
                  <a:pt x="8140" y="8158"/>
                  <a:pt x="8126" y="8156"/>
                  <a:pt x="8113" y="8158"/>
                </a:cubicBezTo>
                <a:cubicBezTo>
                  <a:pt x="8107" y="8159"/>
                  <a:pt x="8099" y="8159"/>
                  <a:pt x="8095" y="8163"/>
                </a:cubicBezTo>
                <a:cubicBezTo>
                  <a:pt x="8095" y="8163"/>
                  <a:pt x="8094" y="8164"/>
                  <a:pt x="8094" y="8164"/>
                </a:cubicBezTo>
                <a:cubicBezTo>
                  <a:pt x="8082" y="8174"/>
                  <a:pt x="8070" y="8183"/>
                  <a:pt x="8057" y="8190"/>
                </a:cubicBezTo>
                <a:cubicBezTo>
                  <a:pt x="8057" y="8190"/>
                  <a:pt x="8056" y="8189"/>
                  <a:pt x="8056" y="8190"/>
                </a:cubicBezTo>
                <a:cubicBezTo>
                  <a:pt x="8043" y="8196"/>
                  <a:pt x="8029" y="8202"/>
                  <a:pt x="8016" y="8206"/>
                </a:cubicBezTo>
                <a:cubicBezTo>
                  <a:pt x="7923" y="8234"/>
                  <a:pt x="7813" y="8211"/>
                  <a:pt x="7770" y="8139"/>
                </a:cubicBezTo>
                <a:cubicBezTo>
                  <a:pt x="7769" y="8137"/>
                  <a:pt x="7769" y="8134"/>
                  <a:pt x="7768" y="8133"/>
                </a:cubicBezTo>
                <a:cubicBezTo>
                  <a:pt x="7744" y="8104"/>
                  <a:pt x="7727" y="8087"/>
                  <a:pt x="7716" y="8087"/>
                </a:cubicBezTo>
                <a:close/>
                <a:moveTo>
                  <a:pt x="2751" y="8118"/>
                </a:moveTo>
                <a:cubicBezTo>
                  <a:pt x="2747" y="8124"/>
                  <a:pt x="2753" y="8149"/>
                  <a:pt x="2766" y="8198"/>
                </a:cubicBezTo>
                <a:cubicBezTo>
                  <a:pt x="2784" y="8264"/>
                  <a:pt x="2812" y="8303"/>
                  <a:pt x="2827" y="8282"/>
                </a:cubicBezTo>
                <a:cubicBezTo>
                  <a:pt x="2842" y="8261"/>
                  <a:pt x="2827" y="8205"/>
                  <a:pt x="2793" y="8160"/>
                </a:cubicBezTo>
                <a:cubicBezTo>
                  <a:pt x="2769" y="8126"/>
                  <a:pt x="2755" y="8113"/>
                  <a:pt x="2751" y="8118"/>
                </a:cubicBezTo>
                <a:close/>
                <a:moveTo>
                  <a:pt x="9550" y="8347"/>
                </a:moveTo>
                <a:cubicBezTo>
                  <a:pt x="9541" y="8347"/>
                  <a:pt x="9533" y="8349"/>
                  <a:pt x="9527" y="8355"/>
                </a:cubicBezTo>
                <a:cubicBezTo>
                  <a:pt x="9500" y="8378"/>
                  <a:pt x="9504" y="8432"/>
                  <a:pt x="9538" y="8488"/>
                </a:cubicBezTo>
                <a:cubicBezTo>
                  <a:pt x="9569" y="8540"/>
                  <a:pt x="9615" y="8565"/>
                  <a:pt x="9640" y="8544"/>
                </a:cubicBezTo>
                <a:cubicBezTo>
                  <a:pt x="9667" y="8520"/>
                  <a:pt x="9663" y="8466"/>
                  <a:pt x="9630" y="8410"/>
                </a:cubicBezTo>
                <a:cubicBezTo>
                  <a:pt x="9606" y="8371"/>
                  <a:pt x="9575" y="8347"/>
                  <a:pt x="9550" y="8347"/>
                </a:cubicBezTo>
                <a:close/>
                <a:moveTo>
                  <a:pt x="8901" y="8348"/>
                </a:moveTo>
                <a:cubicBezTo>
                  <a:pt x="8894" y="8349"/>
                  <a:pt x="8884" y="8352"/>
                  <a:pt x="8873" y="8358"/>
                </a:cubicBezTo>
                <a:cubicBezTo>
                  <a:pt x="8871" y="8359"/>
                  <a:pt x="8870" y="8360"/>
                  <a:pt x="8869" y="8361"/>
                </a:cubicBezTo>
                <a:cubicBezTo>
                  <a:pt x="8873" y="8387"/>
                  <a:pt x="8876" y="8414"/>
                  <a:pt x="8876" y="8440"/>
                </a:cubicBezTo>
                <a:cubicBezTo>
                  <a:pt x="8876" y="8458"/>
                  <a:pt x="8880" y="8479"/>
                  <a:pt x="8883" y="8499"/>
                </a:cubicBezTo>
                <a:cubicBezTo>
                  <a:pt x="8893" y="8486"/>
                  <a:pt x="8904" y="8462"/>
                  <a:pt x="8916" y="8418"/>
                </a:cubicBezTo>
                <a:cubicBezTo>
                  <a:pt x="8930" y="8369"/>
                  <a:pt x="8924" y="8347"/>
                  <a:pt x="8901" y="8348"/>
                </a:cubicBezTo>
                <a:close/>
                <a:moveTo>
                  <a:pt x="9220" y="8517"/>
                </a:moveTo>
                <a:cubicBezTo>
                  <a:pt x="9208" y="8517"/>
                  <a:pt x="9185" y="8546"/>
                  <a:pt x="9169" y="8583"/>
                </a:cubicBezTo>
                <a:cubicBezTo>
                  <a:pt x="9152" y="8620"/>
                  <a:pt x="9161" y="8651"/>
                  <a:pt x="9189" y="8651"/>
                </a:cubicBezTo>
                <a:cubicBezTo>
                  <a:pt x="9218" y="8651"/>
                  <a:pt x="9241" y="8620"/>
                  <a:pt x="9241" y="8583"/>
                </a:cubicBezTo>
                <a:cubicBezTo>
                  <a:pt x="9241" y="8546"/>
                  <a:pt x="9232" y="8517"/>
                  <a:pt x="9220" y="8517"/>
                </a:cubicBezTo>
                <a:close/>
                <a:moveTo>
                  <a:pt x="2784" y="8583"/>
                </a:moveTo>
                <a:cubicBezTo>
                  <a:pt x="2756" y="8583"/>
                  <a:pt x="2746" y="8614"/>
                  <a:pt x="2763" y="8651"/>
                </a:cubicBezTo>
                <a:cubicBezTo>
                  <a:pt x="2779" y="8689"/>
                  <a:pt x="2802" y="8720"/>
                  <a:pt x="2814" y="8720"/>
                </a:cubicBezTo>
                <a:cubicBezTo>
                  <a:pt x="2826" y="8720"/>
                  <a:pt x="2836" y="8689"/>
                  <a:pt x="2836" y="8651"/>
                </a:cubicBezTo>
                <a:cubicBezTo>
                  <a:pt x="2836" y="8614"/>
                  <a:pt x="2813" y="8583"/>
                  <a:pt x="2784" y="8583"/>
                </a:cubicBezTo>
                <a:close/>
                <a:moveTo>
                  <a:pt x="8384" y="8583"/>
                </a:moveTo>
                <a:cubicBezTo>
                  <a:pt x="8359" y="8584"/>
                  <a:pt x="8336" y="8623"/>
                  <a:pt x="8317" y="8670"/>
                </a:cubicBezTo>
                <a:cubicBezTo>
                  <a:pt x="8328" y="8689"/>
                  <a:pt x="8354" y="8693"/>
                  <a:pt x="8385" y="8677"/>
                </a:cubicBezTo>
                <a:cubicBezTo>
                  <a:pt x="8402" y="8668"/>
                  <a:pt x="8416" y="8657"/>
                  <a:pt x="8429" y="8647"/>
                </a:cubicBezTo>
                <a:cubicBezTo>
                  <a:pt x="8420" y="8611"/>
                  <a:pt x="8407" y="8584"/>
                  <a:pt x="8385" y="8583"/>
                </a:cubicBezTo>
                <a:cubicBezTo>
                  <a:pt x="8385" y="8583"/>
                  <a:pt x="8384" y="8583"/>
                  <a:pt x="8384" y="8583"/>
                </a:cubicBezTo>
                <a:close/>
                <a:moveTo>
                  <a:pt x="1745" y="9093"/>
                </a:moveTo>
                <a:cubicBezTo>
                  <a:pt x="1740" y="9092"/>
                  <a:pt x="1733" y="9095"/>
                  <a:pt x="1728" y="9097"/>
                </a:cubicBezTo>
                <a:cubicBezTo>
                  <a:pt x="1706" y="9116"/>
                  <a:pt x="1676" y="9147"/>
                  <a:pt x="1639" y="9188"/>
                </a:cubicBezTo>
                <a:cubicBezTo>
                  <a:pt x="1623" y="9222"/>
                  <a:pt x="1645" y="9238"/>
                  <a:pt x="1717" y="9264"/>
                </a:cubicBezTo>
                <a:cubicBezTo>
                  <a:pt x="1756" y="9278"/>
                  <a:pt x="1785" y="9285"/>
                  <a:pt x="1807" y="9288"/>
                </a:cubicBezTo>
                <a:cubicBezTo>
                  <a:pt x="1801" y="9247"/>
                  <a:pt x="1799" y="9206"/>
                  <a:pt x="1800" y="9175"/>
                </a:cubicBezTo>
                <a:cubicBezTo>
                  <a:pt x="1800" y="9160"/>
                  <a:pt x="1798" y="9155"/>
                  <a:pt x="1798" y="9143"/>
                </a:cubicBezTo>
                <a:cubicBezTo>
                  <a:pt x="1778" y="9114"/>
                  <a:pt x="1762" y="9095"/>
                  <a:pt x="1745" y="9093"/>
                </a:cubicBezTo>
                <a:close/>
                <a:moveTo>
                  <a:pt x="10442" y="9124"/>
                </a:moveTo>
                <a:cubicBezTo>
                  <a:pt x="10430" y="9124"/>
                  <a:pt x="10407" y="9155"/>
                  <a:pt x="10390" y="9193"/>
                </a:cubicBezTo>
                <a:cubicBezTo>
                  <a:pt x="10374" y="9230"/>
                  <a:pt x="10384" y="9259"/>
                  <a:pt x="10412" y="9259"/>
                </a:cubicBezTo>
                <a:cubicBezTo>
                  <a:pt x="10419" y="9259"/>
                  <a:pt x="10426" y="9258"/>
                  <a:pt x="10432" y="9254"/>
                </a:cubicBezTo>
                <a:cubicBezTo>
                  <a:pt x="10450" y="9244"/>
                  <a:pt x="10464" y="9220"/>
                  <a:pt x="10464" y="9193"/>
                </a:cubicBezTo>
                <a:cubicBezTo>
                  <a:pt x="10464" y="9174"/>
                  <a:pt x="10461" y="9157"/>
                  <a:pt x="10457" y="9145"/>
                </a:cubicBezTo>
                <a:cubicBezTo>
                  <a:pt x="10453" y="9133"/>
                  <a:pt x="10448" y="9124"/>
                  <a:pt x="10442" y="9124"/>
                </a:cubicBezTo>
                <a:close/>
                <a:moveTo>
                  <a:pt x="2782" y="9129"/>
                </a:moveTo>
                <a:cubicBezTo>
                  <a:pt x="2755" y="9130"/>
                  <a:pt x="2731" y="9140"/>
                  <a:pt x="2711" y="9158"/>
                </a:cubicBezTo>
                <a:cubicBezTo>
                  <a:pt x="2708" y="9168"/>
                  <a:pt x="2707" y="9180"/>
                  <a:pt x="2713" y="9193"/>
                </a:cubicBezTo>
                <a:cubicBezTo>
                  <a:pt x="2730" y="9230"/>
                  <a:pt x="2765" y="9259"/>
                  <a:pt x="2790" y="9259"/>
                </a:cubicBezTo>
                <a:cubicBezTo>
                  <a:pt x="2815" y="9259"/>
                  <a:pt x="2836" y="9230"/>
                  <a:pt x="2836" y="9193"/>
                </a:cubicBezTo>
                <a:cubicBezTo>
                  <a:pt x="2836" y="9162"/>
                  <a:pt x="2813" y="9138"/>
                  <a:pt x="2782" y="9129"/>
                </a:cubicBezTo>
                <a:close/>
                <a:moveTo>
                  <a:pt x="3455" y="9354"/>
                </a:moveTo>
                <a:cubicBezTo>
                  <a:pt x="3434" y="9351"/>
                  <a:pt x="3412" y="9366"/>
                  <a:pt x="3399" y="9394"/>
                </a:cubicBezTo>
                <a:cubicBezTo>
                  <a:pt x="3395" y="9403"/>
                  <a:pt x="3394" y="9412"/>
                  <a:pt x="3393" y="9419"/>
                </a:cubicBezTo>
                <a:cubicBezTo>
                  <a:pt x="3455" y="9437"/>
                  <a:pt x="3478" y="9421"/>
                  <a:pt x="3461" y="9358"/>
                </a:cubicBezTo>
                <a:cubicBezTo>
                  <a:pt x="3459" y="9357"/>
                  <a:pt x="3458" y="9355"/>
                  <a:pt x="3455" y="9354"/>
                </a:cubicBezTo>
                <a:close/>
                <a:moveTo>
                  <a:pt x="1830" y="9400"/>
                </a:moveTo>
                <a:cubicBezTo>
                  <a:pt x="1817" y="9407"/>
                  <a:pt x="1799" y="9430"/>
                  <a:pt x="1785" y="9462"/>
                </a:cubicBezTo>
                <a:cubicBezTo>
                  <a:pt x="1781" y="9471"/>
                  <a:pt x="1778" y="9480"/>
                  <a:pt x="1777" y="9488"/>
                </a:cubicBezTo>
                <a:cubicBezTo>
                  <a:pt x="1781" y="9489"/>
                  <a:pt x="1786" y="9488"/>
                  <a:pt x="1791" y="9491"/>
                </a:cubicBezTo>
                <a:cubicBezTo>
                  <a:pt x="1851" y="9523"/>
                  <a:pt x="1860" y="9505"/>
                  <a:pt x="1832" y="9413"/>
                </a:cubicBezTo>
                <a:cubicBezTo>
                  <a:pt x="1831" y="9410"/>
                  <a:pt x="1831" y="9404"/>
                  <a:pt x="1830" y="9400"/>
                </a:cubicBezTo>
                <a:close/>
                <a:moveTo>
                  <a:pt x="5117" y="9554"/>
                </a:moveTo>
                <a:cubicBezTo>
                  <a:pt x="5113" y="9555"/>
                  <a:pt x="5109" y="9555"/>
                  <a:pt x="5105" y="9556"/>
                </a:cubicBezTo>
                <a:cubicBezTo>
                  <a:pt x="5093" y="9559"/>
                  <a:pt x="5086" y="9571"/>
                  <a:pt x="5086" y="9594"/>
                </a:cubicBezTo>
                <a:cubicBezTo>
                  <a:pt x="5086" y="9601"/>
                  <a:pt x="5087" y="9605"/>
                  <a:pt x="5088" y="9611"/>
                </a:cubicBezTo>
                <a:cubicBezTo>
                  <a:pt x="5117" y="9613"/>
                  <a:pt x="5145" y="9611"/>
                  <a:pt x="5172" y="9608"/>
                </a:cubicBezTo>
                <a:cubicBezTo>
                  <a:pt x="5163" y="9593"/>
                  <a:pt x="5150" y="9578"/>
                  <a:pt x="5134" y="9564"/>
                </a:cubicBezTo>
                <a:cubicBezTo>
                  <a:pt x="5128" y="9559"/>
                  <a:pt x="5122" y="9556"/>
                  <a:pt x="5117" y="9554"/>
                </a:cubicBezTo>
                <a:close/>
                <a:moveTo>
                  <a:pt x="40" y="9764"/>
                </a:moveTo>
                <a:cubicBezTo>
                  <a:pt x="32" y="9765"/>
                  <a:pt x="25" y="9781"/>
                  <a:pt x="20" y="9802"/>
                </a:cubicBezTo>
                <a:cubicBezTo>
                  <a:pt x="19" y="9870"/>
                  <a:pt x="18" y="9929"/>
                  <a:pt x="17" y="10003"/>
                </a:cubicBezTo>
                <a:lnTo>
                  <a:pt x="76" y="9929"/>
                </a:lnTo>
                <a:cubicBezTo>
                  <a:pt x="77" y="9921"/>
                  <a:pt x="77" y="9914"/>
                  <a:pt x="79" y="9907"/>
                </a:cubicBezTo>
                <a:cubicBezTo>
                  <a:pt x="93" y="9856"/>
                  <a:pt x="80" y="9795"/>
                  <a:pt x="52" y="9770"/>
                </a:cubicBezTo>
                <a:cubicBezTo>
                  <a:pt x="47" y="9766"/>
                  <a:pt x="44" y="9763"/>
                  <a:pt x="40" y="9764"/>
                </a:cubicBezTo>
                <a:close/>
                <a:moveTo>
                  <a:pt x="18751" y="9800"/>
                </a:moveTo>
                <a:cubicBezTo>
                  <a:pt x="18708" y="9800"/>
                  <a:pt x="18687" y="9831"/>
                  <a:pt x="18703" y="9869"/>
                </a:cubicBezTo>
                <a:cubicBezTo>
                  <a:pt x="18709" y="9882"/>
                  <a:pt x="18716" y="9891"/>
                  <a:pt x="18723" y="9902"/>
                </a:cubicBezTo>
                <a:cubicBezTo>
                  <a:pt x="18737" y="9912"/>
                  <a:pt x="18749" y="9918"/>
                  <a:pt x="18761" y="9922"/>
                </a:cubicBezTo>
                <a:lnTo>
                  <a:pt x="18771" y="9910"/>
                </a:lnTo>
                <a:cubicBezTo>
                  <a:pt x="18779" y="9900"/>
                  <a:pt x="18784" y="9893"/>
                  <a:pt x="18792" y="9884"/>
                </a:cubicBezTo>
                <a:cubicBezTo>
                  <a:pt x="18795" y="9879"/>
                  <a:pt x="18798" y="9875"/>
                  <a:pt x="18801" y="9869"/>
                </a:cubicBezTo>
                <a:cubicBezTo>
                  <a:pt x="18809" y="9850"/>
                  <a:pt x="18807" y="9833"/>
                  <a:pt x="18798" y="9821"/>
                </a:cubicBezTo>
                <a:cubicBezTo>
                  <a:pt x="18790" y="9809"/>
                  <a:pt x="18773" y="9800"/>
                  <a:pt x="18751" y="9800"/>
                </a:cubicBezTo>
                <a:close/>
                <a:moveTo>
                  <a:pt x="9147" y="10021"/>
                </a:moveTo>
                <a:cubicBezTo>
                  <a:pt x="9095" y="10026"/>
                  <a:pt x="9063" y="10053"/>
                  <a:pt x="9076" y="10081"/>
                </a:cubicBezTo>
                <a:cubicBezTo>
                  <a:pt x="9088" y="10109"/>
                  <a:pt x="9130" y="10116"/>
                  <a:pt x="9170" y="10095"/>
                </a:cubicBezTo>
                <a:cubicBezTo>
                  <a:pt x="9244" y="10056"/>
                  <a:pt x="9258" y="10027"/>
                  <a:pt x="9212" y="10021"/>
                </a:cubicBezTo>
                <a:cubicBezTo>
                  <a:pt x="9197" y="10019"/>
                  <a:pt x="9175" y="10018"/>
                  <a:pt x="9147" y="10021"/>
                </a:cubicBezTo>
                <a:close/>
                <a:moveTo>
                  <a:pt x="130" y="10161"/>
                </a:moveTo>
                <a:cubicBezTo>
                  <a:pt x="80" y="10193"/>
                  <a:pt x="36" y="10239"/>
                  <a:pt x="15" y="10284"/>
                </a:cubicBezTo>
                <a:cubicBezTo>
                  <a:pt x="15" y="10301"/>
                  <a:pt x="15" y="10312"/>
                  <a:pt x="15" y="10324"/>
                </a:cubicBezTo>
                <a:cubicBezTo>
                  <a:pt x="23" y="10359"/>
                  <a:pt x="34" y="10375"/>
                  <a:pt x="49" y="10375"/>
                </a:cubicBezTo>
                <a:cubicBezTo>
                  <a:pt x="52" y="10374"/>
                  <a:pt x="54" y="10373"/>
                  <a:pt x="56" y="10373"/>
                </a:cubicBezTo>
                <a:cubicBezTo>
                  <a:pt x="58" y="10372"/>
                  <a:pt x="61" y="10373"/>
                  <a:pt x="63" y="10372"/>
                </a:cubicBezTo>
                <a:cubicBezTo>
                  <a:pt x="108" y="10347"/>
                  <a:pt x="131" y="10247"/>
                  <a:pt x="130" y="10161"/>
                </a:cubicBezTo>
                <a:close/>
                <a:moveTo>
                  <a:pt x="1919" y="10275"/>
                </a:moveTo>
                <a:cubicBezTo>
                  <a:pt x="1846" y="10276"/>
                  <a:pt x="1844" y="10285"/>
                  <a:pt x="1907" y="10341"/>
                </a:cubicBezTo>
                <a:cubicBezTo>
                  <a:pt x="1999" y="10424"/>
                  <a:pt x="2004" y="10424"/>
                  <a:pt x="2004" y="10341"/>
                </a:cubicBezTo>
                <a:cubicBezTo>
                  <a:pt x="2004" y="10304"/>
                  <a:pt x="1966" y="10274"/>
                  <a:pt x="1919" y="10275"/>
                </a:cubicBezTo>
                <a:close/>
                <a:moveTo>
                  <a:pt x="21514" y="10571"/>
                </a:moveTo>
                <a:cubicBezTo>
                  <a:pt x="21499" y="10571"/>
                  <a:pt x="21481" y="10577"/>
                  <a:pt x="21463" y="10584"/>
                </a:cubicBezTo>
                <a:cubicBezTo>
                  <a:pt x="21454" y="10588"/>
                  <a:pt x="21444" y="10592"/>
                  <a:pt x="21434" y="10598"/>
                </a:cubicBezTo>
                <a:cubicBezTo>
                  <a:pt x="21441" y="10630"/>
                  <a:pt x="21448" y="10665"/>
                  <a:pt x="21450" y="10702"/>
                </a:cubicBezTo>
                <a:cubicBezTo>
                  <a:pt x="21451" y="10720"/>
                  <a:pt x="21452" y="10736"/>
                  <a:pt x="21453" y="10752"/>
                </a:cubicBezTo>
                <a:cubicBezTo>
                  <a:pt x="21519" y="10770"/>
                  <a:pt x="21559" y="10776"/>
                  <a:pt x="21583" y="10770"/>
                </a:cubicBezTo>
                <a:cubicBezTo>
                  <a:pt x="21584" y="10730"/>
                  <a:pt x="21585" y="10670"/>
                  <a:pt x="21586" y="10627"/>
                </a:cubicBezTo>
                <a:cubicBezTo>
                  <a:pt x="21578" y="10610"/>
                  <a:pt x="21569" y="10597"/>
                  <a:pt x="21558" y="10587"/>
                </a:cubicBezTo>
                <a:cubicBezTo>
                  <a:pt x="21557" y="10587"/>
                  <a:pt x="21555" y="10587"/>
                  <a:pt x="21554" y="10586"/>
                </a:cubicBezTo>
                <a:cubicBezTo>
                  <a:pt x="21543" y="10577"/>
                  <a:pt x="21529" y="10572"/>
                  <a:pt x="21514" y="10571"/>
                </a:cubicBezTo>
                <a:close/>
                <a:moveTo>
                  <a:pt x="21578" y="10922"/>
                </a:moveTo>
                <a:cubicBezTo>
                  <a:pt x="21569" y="10937"/>
                  <a:pt x="21558" y="10958"/>
                  <a:pt x="21543" y="10987"/>
                </a:cubicBezTo>
                <a:cubicBezTo>
                  <a:pt x="21524" y="11022"/>
                  <a:pt x="21514" y="11048"/>
                  <a:pt x="21508" y="11071"/>
                </a:cubicBezTo>
                <a:cubicBezTo>
                  <a:pt x="21521" y="11108"/>
                  <a:pt x="21536" y="11141"/>
                  <a:pt x="21554" y="11167"/>
                </a:cubicBezTo>
                <a:cubicBezTo>
                  <a:pt x="21564" y="11180"/>
                  <a:pt x="21571" y="11081"/>
                  <a:pt x="21578" y="10922"/>
                </a:cubicBezTo>
                <a:close/>
                <a:moveTo>
                  <a:pt x="8862" y="10956"/>
                </a:moveTo>
                <a:cubicBezTo>
                  <a:pt x="8851" y="10960"/>
                  <a:pt x="8850" y="10978"/>
                  <a:pt x="8850" y="11006"/>
                </a:cubicBezTo>
                <a:cubicBezTo>
                  <a:pt x="8850" y="11017"/>
                  <a:pt x="8858" y="11032"/>
                  <a:pt x="8869" y="11048"/>
                </a:cubicBezTo>
                <a:cubicBezTo>
                  <a:pt x="8869" y="11047"/>
                  <a:pt x="8870" y="11046"/>
                  <a:pt x="8870" y="11046"/>
                </a:cubicBezTo>
                <a:cubicBezTo>
                  <a:pt x="8883" y="11019"/>
                  <a:pt x="8895" y="10992"/>
                  <a:pt x="8898" y="10970"/>
                </a:cubicBezTo>
                <a:cubicBezTo>
                  <a:pt x="8898" y="10970"/>
                  <a:pt x="8898" y="10968"/>
                  <a:pt x="8898" y="10968"/>
                </a:cubicBezTo>
                <a:cubicBezTo>
                  <a:pt x="8885" y="10962"/>
                  <a:pt x="8868" y="10953"/>
                  <a:pt x="8862" y="10956"/>
                </a:cubicBezTo>
                <a:close/>
                <a:moveTo>
                  <a:pt x="8667" y="11027"/>
                </a:moveTo>
                <a:cubicBezTo>
                  <a:pt x="8659" y="11025"/>
                  <a:pt x="8656" y="11046"/>
                  <a:pt x="8656" y="11090"/>
                </a:cubicBezTo>
                <a:cubicBezTo>
                  <a:pt x="8655" y="11149"/>
                  <a:pt x="8669" y="11218"/>
                  <a:pt x="8687" y="11243"/>
                </a:cubicBezTo>
                <a:cubicBezTo>
                  <a:pt x="8746" y="11325"/>
                  <a:pt x="8762" y="11231"/>
                  <a:pt x="8710" y="11106"/>
                </a:cubicBezTo>
                <a:cubicBezTo>
                  <a:pt x="8688" y="11056"/>
                  <a:pt x="8675" y="11029"/>
                  <a:pt x="8667" y="11027"/>
                </a:cubicBezTo>
                <a:close/>
                <a:moveTo>
                  <a:pt x="9835" y="11230"/>
                </a:moveTo>
                <a:cubicBezTo>
                  <a:pt x="9833" y="11243"/>
                  <a:pt x="9830" y="11258"/>
                  <a:pt x="9833" y="11278"/>
                </a:cubicBezTo>
                <a:cubicBezTo>
                  <a:pt x="9858" y="11273"/>
                  <a:pt x="9875" y="11263"/>
                  <a:pt x="9864" y="11247"/>
                </a:cubicBezTo>
                <a:cubicBezTo>
                  <a:pt x="9858" y="11239"/>
                  <a:pt x="9847" y="11233"/>
                  <a:pt x="9835" y="11230"/>
                </a:cubicBezTo>
                <a:close/>
                <a:moveTo>
                  <a:pt x="4582" y="11247"/>
                </a:moveTo>
                <a:cubicBezTo>
                  <a:pt x="4575" y="11246"/>
                  <a:pt x="4568" y="11249"/>
                  <a:pt x="4560" y="11251"/>
                </a:cubicBezTo>
                <a:cubicBezTo>
                  <a:pt x="4544" y="11272"/>
                  <a:pt x="4527" y="11293"/>
                  <a:pt x="4505" y="11325"/>
                </a:cubicBezTo>
                <a:cubicBezTo>
                  <a:pt x="4434" y="11430"/>
                  <a:pt x="4411" y="11480"/>
                  <a:pt x="4454" y="11436"/>
                </a:cubicBezTo>
                <a:cubicBezTo>
                  <a:pt x="4464" y="11425"/>
                  <a:pt x="4475" y="11418"/>
                  <a:pt x="4487" y="11413"/>
                </a:cubicBezTo>
                <a:cubicBezTo>
                  <a:pt x="4517" y="11385"/>
                  <a:pt x="4544" y="11384"/>
                  <a:pt x="4577" y="11413"/>
                </a:cubicBezTo>
                <a:cubicBezTo>
                  <a:pt x="4582" y="11415"/>
                  <a:pt x="4586" y="11419"/>
                  <a:pt x="4590" y="11422"/>
                </a:cubicBezTo>
                <a:cubicBezTo>
                  <a:pt x="4596" y="11426"/>
                  <a:pt x="4601" y="11434"/>
                  <a:pt x="4607" y="11439"/>
                </a:cubicBezTo>
                <a:cubicBezTo>
                  <a:pt x="4607" y="11425"/>
                  <a:pt x="4608" y="11408"/>
                  <a:pt x="4613" y="11390"/>
                </a:cubicBezTo>
                <a:cubicBezTo>
                  <a:pt x="4637" y="11304"/>
                  <a:pt x="4618" y="11254"/>
                  <a:pt x="4582" y="11247"/>
                </a:cubicBezTo>
                <a:close/>
                <a:moveTo>
                  <a:pt x="6083" y="11355"/>
                </a:moveTo>
                <a:cubicBezTo>
                  <a:pt x="6072" y="11355"/>
                  <a:pt x="6063" y="11400"/>
                  <a:pt x="6063" y="11455"/>
                </a:cubicBezTo>
                <a:cubicBezTo>
                  <a:pt x="6063" y="11511"/>
                  <a:pt x="6084" y="11557"/>
                  <a:pt x="6110" y="11557"/>
                </a:cubicBezTo>
                <a:cubicBezTo>
                  <a:pt x="6136" y="11557"/>
                  <a:pt x="6145" y="11511"/>
                  <a:pt x="6130" y="11455"/>
                </a:cubicBezTo>
                <a:cubicBezTo>
                  <a:pt x="6114" y="11400"/>
                  <a:pt x="6093" y="11355"/>
                  <a:pt x="6083" y="11355"/>
                </a:cubicBezTo>
                <a:close/>
                <a:moveTo>
                  <a:pt x="12026" y="11447"/>
                </a:moveTo>
                <a:cubicBezTo>
                  <a:pt x="11969" y="11449"/>
                  <a:pt x="11949" y="11475"/>
                  <a:pt x="11964" y="11532"/>
                </a:cubicBezTo>
                <a:cubicBezTo>
                  <a:pt x="11988" y="11618"/>
                  <a:pt x="12023" y="11641"/>
                  <a:pt x="12067" y="11603"/>
                </a:cubicBezTo>
                <a:cubicBezTo>
                  <a:pt x="12068" y="11601"/>
                  <a:pt x="12069" y="11600"/>
                  <a:pt x="12070" y="11598"/>
                </a:cubicBezTo>
                <a:cubicBezTo>
                  <a:pt x="12100" y="11552"/>
                  <a:pt x="12119" y="11519"/>
                  <a:pt x="12133" y="11492"/>
                </a:cubicBezTo>
                <a:cubicBezTo>
                  <a:pt x="12133" y="11480"/>
                  <a:pt x="12127" y="11470"/>
                  <a:pt x="12116" y="11463"/>
                </a:cubicBezTo>
                <a:cubicBezTo>
                  <a:pt x="12071" y="11490"/>
                  <a:pt x="12040" y="11482"/>
                  <a:pt x="12026" y="11447"/>
                </a:cubicBezTo>
                <a:close/>
                <a:moveTo>
                  <a:pt x="4713" y="11635"/>
                </a:moveTo>
                <a:cubicBezTo>
                  <a:pt x="4715" y="11649"/>
                  <a:pt x="4717" y="11663"/>
                  <a:pt x="4715" y="11676"/>
                </a:cubicBezTo>
                <a:cubicBezTo>
                  <a:pt x="4716" y="11686"/>
                  <a:pt x="4719" y="11695"/>
                  <a:pt x="4720" y="11706"/>
                </a:cubicBezTo>
                <a:cubicBezTo>
                  <a:pt x="4740" y="11966"/>
                  <a:pt x="4833" y="12166"/>
                  <a:pt x="4934" y="12166"/>
                </a:cubicBezTo>
                <a:cubicBezTo>
                  <a:pt x="4981" y="12166"/>
                  <a:pt x="5047" y="12227"/>
                  <a:pt x="5088" y="12303"/>
                </a:cubicBezTo>
                <a:cubicBezTo>
                  <a:pt x="5105" y="12323"/>
                  <a:pt x="5122" y="12342"/>
                  <a:pt x="5142" y="12369"/>
                </a:cubicBezTo>
                <a:cubicBezTo>
                  <a:pt x="5158" y="12391"/>
                  <a:pt x="5166" y="12405"/>
                  <a:pt x="5179" y="12423"/>
                </a:cubicBezTo>
                <a:cubicBezTo>
                  <a:pt x="5198" y="12425"/>
                  <a:pt x="5220" y="12410"/>
                  <a:pt x="5251" y="12374"/>
                </a:cubicBezTo>
                <a:cubicBezTo>
                  <a:pt x="5295" y="12324"/>
                  <a:pt x="5319" y="12269"/>
                  <a:pt x="5307" y="12249"/>
                </a:cubicBezTo>
                <a:cubicBezTo>
                  <a:pt x="5203" y="12251"/>
                  <a:pt x="5075" y="12177"/>
                  <a:pt x="5107" y="12104"/>
                </a:cubicBezTo>
                <a:cubicBezTo>
                  <a:pt x="5123" y="12069"/>
                  <a:pt x="5111" y="12020"/>
                  <a:pt x="5082" y="11995"/>
                </a:cubicBezTo>
                <a:cubicBezTo>
                  <a:pt x="5053" y="11970"/>
                  <a:pt x="5041" y="11911"/>
                  <a:pt x="5055" y="11862"/>
                </a:cubicBezTo>
                <a:cubicBezTo>
                  <a:pt x="5082" y="11763"/>
                  <a:pt x="4971" y="11673"/>
                  <a:pt x="4805" y="11662"/>
                </a:cubicBezTo>
                <a:cubicBezTo>
                  <a:pt x="4775" y="11660"/>
                  <a:pt x="4743" y="11650"/>
                  <a:pt x="4713" y="11635"/>
                </a:cubicBezTo>
                <a:close/>
                <a:moveTo>
                  <a:pt x="12148" y="11857"/>
                </a:moveTo>
                <a:cubicBezTo>
                  <a:pt x="12144" y="11857"/>
                  <a:pt x="12141" y="11857"/>
                  <a:pt x="12138" y="11858"/>
                </a:cubicBezTo>
                <a:cubicBezTo>
                  <a:pt x="12131" y="11861"/>
                  <a:pt x="12124" y="11865"/>
                  <a:pt x="12118" y="11871"/>
                </a:cubicBezTo>
                <a:cubicBezTo>
                  <a:pt x="12113" y="11877"/>
                  <a:pt x="12108" y="11884"/>
                  <a:pt x="12104" y="11892"/>
                </a:cubicBezTo>
                <a:cubicBezTo>
                  <a:pt x="12102" y="11896"/>
                  <a:pt x="12101" y="11901"/>
                  <a:pt x="12100" y="11906"/>
                </a:cubicBezTo>
                <a:cubicBezTo>
                  <a:pt x="12099" y="11909"/>
                  <a:pt x="12098" y="11912"/>
                  <a:pt x="12098" y="11916"/>
                </a:cubicBezTo>
                <a:cubicBezTo>
                  <a:pt x="12097" y="11919"/>
                  <a:pt x="12098" y="11922"/>
                  <a:pt x="12098" y="11925"/>
                </a:cubicBezTo>
                <a:cubicBezTo>
                  <a:pt x="12100" y="11946"/>
                  <a:pt x="12117" y="11959"/>
                  <a:pt x="12142" y="11962"/>
                </a:cubicBezTo>
                <a:cubicBezTo>
                  <a:pt x="12161" y="11951"/>
                  <a:pt x="12180" y="11944"/>
                  <a:pt x="12202" y="11943"/>
                </a:cubicBezTo>
                <a:cubicBezTo>
                  <a:pt x="12205" y="11925"/>
                  <a:pt x="12205" y="11907"/>
                  <a:pt x="12197" y="11890"/>
                </a:cubicBezTo>
                <a:cubicBezTo>
                  <a:pt x="12192" y="11878"/>
                  <a:pt x="12183" y="11869"/>
                  <a:pt x="12174" y="11863"/>
                </a:cubicBezTo>
                <a:cubicBezTo>
                  <a:pt x="12172" y="11862"/>
                  <a:pt x="12171" y="11861"/>
                  <a:pt x="12169" y="11860"/>
                </a:cubicBezTo>
                <a:cubicBezTo>
                  <a:pt x="12162" y="11857"/>
                  <a:pt x="12155" y="11856"/>
                  <a:pt x="12148" y="11857"/>
                </a:cubicBezTo>
                <a:close/>
                <a:moveTo>
                  <a:pt x="10137" y="12068"/>
                </a:moveTo>
                <a:cubicBezTo>
                  <a:pt x="10040" y="12058"/>
                  <a:pt x="10015" y="12103"/>
                  <a:pt x="10074" y="12201"/>
                </a:cubicBezTo>
                <a:cubicBezTo>
                  <a:pt x="10116" y="12271"/>
                  <a:pt x="10104" y="12310"/>
                  <a:pt x="10023" y="12369"/>
                </a:cubicBezTo>
                <a:cubicBezTo>
                  <a:pt x="9966" y="12412"/>
                  <a:pt x="9883" y="12429"/>
                  <a:pt x="9840" y="12406"/>
                </a:cubicBezTo>
                <a:cubicBezTo>
                  <a:pt x="9813" y="12392"/>
                  <a:pt x="9800" y="12389"/>
                  <a:pt x="9796" y="12395"/>
                </a:cubicBezTo>
                <a:cubicBezTo>
                  <a:pt x="9796" y="12396"/>
                  <a:pt x="9795" y="12395"/>
                  <a:pt x="9795" y="12396"/>
                </a:cubicBezTo>
                <a:cubicBezTo>
                  <a:pt x="9795" y="12397"/>
                  <a:pt x="9794" y="12399"/>
                  <a:pt x="9794" y="12400"/>
                </a:cubicBezTo>
                <a:cubicBezTo>
                  <a:pt x="9796" y="12414"/>
                  <a:pt x="9814" y="12444"/>
                  <a:pt x="9850" y="12500"/>
                </a:cubicBezTo>
                <a:cubicBezTo>
                  <a:pt x="9932" y="12625"/>
                  <a:pt x="9932" y="12640"/>
                  <a:pt x="9857" y="12680"/>
                </a:cubicBezTo>
                <a:cubicBezTo>
                  <a:pt x="9816" y="12702"/>
                  <a:pt x="9754" y="12670"/>
                  <a:pt x="9701" y="12622"/>
                </a:cubicBezTo>
                <a:cubicBezTo>
                  <a:pt x="9695" y="12626"/>
                  <a:pt x="9692" y="12631"/>
                  <a:pt x="9685" y="12636"/>
                </a:cubicBezTo>
                <a:cubicBezTo>
                  <a:pt x="9627" y="12679"/>
                  <a:pt x="9580" y="12674"/>
                  <a:pt x="9543" y="12622"/>
                </a:cubicBezTo>
                <a:cubicBezTo>
                  <a:pt x="9501" y="12565"/>
                  <a:pt x="9486" y="12566"/>
                  <a:pt x="9486" y="12622"/>
                </a:cubicBezTo>
                <a:cubicBezTo>
                  <a:pt x="9486" y="12709"/>
                  <a:pt x="9304" y="12983"/>
                  <a:pt x="9188" y="13101"/>
                </a:cubicBezTo>
                <a:cubicBezTo>
                  <a:pt x="9185" y="13128"/>
                  <a:pt x="9182" y="13166"/>
                  <a:pt x="9179" y="13180"/>
                </a:cubicBezTo>
                <a:cubicBezTo>
                  <a:pt x="9168" y="13236"/>
                  <a:pt x="9143" y="13403"/>
                  <a:pt x="9123" y="13552"/>
                </a:cubicBezTo>
                <a:cubicBezTo>
                  <a:pt x="9064" y="13994"/>
                  <a:pt x="9055" y="14017"/>
                  <a:pt x="8972" y="13923"/>
                </a:cubicBezTo>
                <a:cubicBezTo>
                  <a:pt x="8972" y="13922"/>
                  <a:pt x="8972" y="13922"/>
                  <a:pt x="8971" y="13921"/>
                </a:cubicBezTo>
                <a:cubicBezTo>
                  <a:pt x="8914" y="13982"/>
                  <a:pt x="8819" y="13988"/>
                  <a:pt x="8771" y="13947"/>
                </a:cubicBezTo>
                <a:cubicBezTo>
                  <a:pt x="8765" y="13964"/>
                  <a:pt x="8760" y="13982"/>
                  <a:pt x="8764" y="14004"/>
                </a:cubicBezTo>
                <a:cubicBezTo>
                  <a:pt x="8767" y="14027"/>
                  <a:pt x="8755" y="14050"/>
                  <a:pt x="8736" y="14069"/>
                </a:cubicBezTo>
                <a:cubicBezTo>
                  <a:pt x="8755" y="14106"/>
                  <a:pt x="8776" y="14139"/>
                  <a:pt x="8802" y="14161"/>
                </a:cubicBezTo>
                <a:cubicBezTo>
                  <a:pt x="8833" y="14188"/>
                  <a:pt x="8834" y="14245"/>
                  <a:pt x="8804" y="14323"/>
                </a:cubicBezTo>
                <a:cubicBezTo>
                  <a:pt x="8773" y="14402"/>
                  <a:pt x="8774" y="14467"/>
                  <a:pt x="8807" y="14513"/>
                </a:cubicBezTo>
                <a:cubicBezTo>
                  <a:pt x="8842" y="14562"/>
                  <a:pt x="8842" y="14598"/>
                  <a:pt x="8805" y="14629"/>
                </a:cubicBezTo>
                <a:cubicBezTo>
                  <a:pt x="8724" y="14698"/>
                  <a:pt x="8738" y="15073"/>
                  <a:pt x="8822" y="15073"/>
                </a:cubicBezTo>
                <a:cubicBezTo>
                  <a:pt x="8934" y="15073"/>
                  <a:pt x="8971" y="15220"/>
                  <a:pt x="8882" y="15310"/>
                </a:cubicBezTo>
                <a:cubicBezTo>
                  <a:pt x="8809" y="15383"/>
                  <a:pt x="8809" y="15402"/>
                  <a:pt x="8875" y="15478"/>
                </a:cubicBezTo>
                <a:cubicBezTo>
                  <a:pt x="8932" y="15543"/>
                  <a:pt x="8936" y="15586"/>
                  <a:pt x="8893" y="15657"/>
                </a:cubicBezTo>
                <a:cubicBezTo>
                  <a:pt x="8851" y="15728"/>
                  <a:pt x="8821" y="15731"/>
                  <a:pt x="8771" y="15673"/>
                </a:cubicBezTo>
                <a:cubicBezTo>
                  <a:pt x="8734" y="15631"/>
                  <a:pt x="8648" y="15612"/>
                  <a:pt x="8580" y="15630"/>
                </a:cubicBezTo>
                <a:cubicBezTo>
                  <a:pt x="8489" y="15654"/>
                  <a:pt x="8431" y="15619"/>
                  <a:pt x="8363" y="15500"/>
                </a:cubicBezTo>
                <a:lnTo>
                  <a:pt x="8270" y="15337"/>
                </a:lnTo>
                <a:lnTo>
                  <a:pt x="8255" y="15492"/>
                </a:lnTo>
                <a:cubicBezTo>
                  <a:pt x="8245" y="15595"/>
                  <a:pt x="8205" y="15648"/>
                  <a:pt x="8141" y="15648"/>
                </a:cubicBezTo>
                <a:cubicBezTo>
                  <a:pt x="8079" y="15648"/>
                  <a:pt x="8049" y="15610"/>
                  <a:pt x="8059" y="15546"/>
                </a:cubicBezTo>
                <a:cubicBezTo>
                  <a:pt x="8072" y="15463"/>
                  <a:pt x="8063" y="15459"/>
                  <a:pt x="8010" y="15532"/>
                </a:cubicBezTo>
                <a:cubicBezTo>
                  <a:pt x="7957" y="15605"/>
                  <a:pt x="7965" y="15641"/>
                  <a:pt x="8063" y="15743"/>
                </a:cubicBezTo>
                <a:cubicBezTo>
                  <a:pt x="8140" y="15824"/>
                  <a:pt x="8171" y="15904"/>
                  <a:pt x="8150" y="15979"/>
                </a:cubicBezTo>
                <a:cubicBezTo>
                  <a:pt x="8132" y="16043"/>
                  <a:pt x="8138" y="16076"/>
                  <a:pt x="8164" y="16054"/>
                </a:cubicBezTo>
                <a:cubicBezTo>
                  <a:pt x="8189" y="16032"/>
                  <a:pt x="8234" y="16078"/>
                  <a:pt x="8263" y="16156"/>
                </a:cubicBezTo>
                <a:cubicBezTo>
                  <a:pt x="8300" y="16251"/>
                  <a:pt x="8347" y="16283"/>
                  <a:pt x="8409" y="16256"/>
                </a:cubicBezTo>
                <a:cubicBezTo>
                  <a:pt x="8468" y="16230"/>
                  <a:pt x="8519" y="16259"/>
                  <a:pt x="8551" y="16336"/>
                </a:cubicBezTo>
                <a:cubicBezTo>
                  <a:pt x="8580" y="16403"/>
                  <a:pt x="8603" y="16424"/>
                  <a:pt x="8604" y="16382"/>
                </a:cubicBezTo>
                <a:cubicBezTo>
                  <a:pt x="8606" y="16278"/>
                  <a:pt x="8989" y="15937"/>
                  <a:pt x="9048" y="15987"/>
                </a:cubicBezTo>
                <a:cubicBezTo>
                  <a:pt x="9075" y="16010"/>
                  <a:pt x="9081" y="16061"/>
                  <a:pt x="9063" y="16102"/>
                </a:cubicBezTo>
                <a:cubicBezTo>
                  <a:pt x="9043" y="16146"/>
                  <a:pt x="9053" y="16156"/>
                  <a:pt x="9087" y="16127"/>
                </a:cubicBezTo>
                <a:cubicBezTo>
                  <a:pt x="9119" y="16100"/>
                  <a:pt x="9156" y="16123"/>
                  <a:pt x="9172" y="16179"/>
                </a:cubicBezTo>
                <a:cubicBezTo>
                  <a:pt x="9188" y="16235"/>
                  <a:pt x="9231" y="16264"/>
                  <a:pt x="9268" y="16244"/>
                </a:cubicBezTo>
                <a:cubicBezTo>
                  <a:pt x="9353" y="16199"/>
                  <a:pt x="9586" y="16540"/>
                  <a:pt x="9553" y="16660"/>
                </a:cubicBezTo>
                <a:cubicBezTo>
                  <a:pt x="9539" y="16709"/>
                  <a:pt x="9551" y="16768"/>
                  <a:pt x="9578" y="16792"/>
                </a:cubicBezTo>
                <a:cubicBezTo>
                  <a:pt x="9606" y="16815"/>
                  <a:pt x="9616" y="16877"/>
                  <a:pt x="9601" y="16930"/>
                </a:cubicBezTo>
                <a:cubicBezTo>
                  <a:pt x="9587" y="16983"/>
                  <a:pt x="9615" y="17117"/>
                  <a:pt x="9662" y="17228"/>
                </a:cubicBezTo>
                <a:cubicBezTo>
                  <a:pt x="9730" y="17387"/>
                  <a:pt x="9735" y="17451"/>
                  <a:pt x="9689" y="17527"/>
                </a:cubicBezTo>
                <a:cubicBezTo>
                  <a:pt x="9644" y="17603"/>
                  <a:pt x="9649" y="17643"/>
                  <a:pt x="9712" y="17715"/>
                </a:cubicBezTo>
                <a:cubicBezTo>
                  <a:pt x="9757" y="17766"/>
                  <a:pt x="9832" y="17936"/>
                  <a:pt x="9880" y="18092"/>
                </a:cubicBezTo>
                <a:cubicBezTo>
                  <a:pt x="9908" y="18183"/>
                  <a:pt x="9951" y="18275"/>
                  <a:pt x="9992" y="18345"/>
                </a:cubicBezTo>
                <a:cubicBezTo>
                  <a:pt x="10031" y="18337"/>
                  <a:pt x="10083" y="18380"/>
                  <a:pt x="10133" y="18476"/>
                </a:cubicBezTo>
                <a:cubicBezTo>
                  <a:pt x="10185" y="18574"/>
                  <a:pt x="10256" y="18655"/>
                  <a:pt x="10291" y="18655"/>
                </a:cubicBezTo>
                <a:cubicBezTo>
                  <a:pt x="10310" y="18655"/>
                  <a:pt x="10336" y="18672"/>
                  <a:pt x="10362" y="18695"/>
                </a:cubicBezTo>
                <a:cubicBezTo>
                  <a:pt x="10408" y="18704"/>
                  <a:pt x="10430" y="18734"/>
                  <a:pt x="10436" y="18798"/>
                </a:cubicBezTo>
                <a:cubicBezTo>
                  <a:pt x="10455" y="18841"/>
                  <a:pt x="10455" y="18877"/>
                  <a:pt x="10435" y="18920"/>
                </a:cubicBezTo>
                <a:cubicBezTo>
                  <a:pt x="10430" y="18996"/>
                  <a:pt x="10418" y="19073"/>
                  <a:pt x="10400" y="19109"/>
                </a:cubicBezTo>
                <a:cubicBezTo>
                  <a:pt x="10377" y="19154"/>
                  <a:pt x="10372" y="19221"/>
                  <a:pt x="10389" y="19259"/>
                </a:cubicBezTo>
                <a:cubicBezTo>
                  <a:pt x="10407" y="19298"/>
                  <a:pt x="10361" y="19405"/>
                  <a:pt x="10289" y="19497"/>
                </a:cubicBezTo>
                <a:cubicBezTo>
                  <a:pt x="10264" y="19530"/>
                  <a:pt x="10243" y="19556"/>
                  <a:pt x="10223" y="19575"/>
                </a:cubicBezTo>
                <a:cubicBezTo>
                  <a:pt x="10225" y="19594"/>
                  <a:pt x="10238" y="19593"/>
                  <a:pt x="10264" y="19570"/>
                </a:cubicBezTo>
                <a:cubicBezTo>
                  <a:pt x="10341" y="19505"/>
                  <a:pt x="10521" y="19877"/>
                  <a:pt x="10462" y="19977"/>
                </a:cubicBezTo>
                <a:cubicBezTo>
                  <a:pt x="10405" y="20071"/>
                  <a:pt x="10479" y="20180"/>
                  <a:pt x="10554" y="20115"/>
                </a:cubicBezTo>
                <a:cubicBezTo>
                  <a:pt x="10577" y="20095"/>
                  <a:pt x="10638" y="20120"/>
                  <a:pt x="10689" y="20172"/>
                </a:cubicBezTo>
                <a:cubicBezTo>
                  <a:pt x="10752" y="20236"/>
                  <a:pt x="10800" y="20244"/>
                  <a:pt x="10840" y="20197"/>
                </a:cubicBezTo>
                <a:cubicBezTo>
                  <a:pt x="10873" y="20160"/>
                  <a:pt x="10922" y="20149"/>
                  <a:pt x="10949" y="20172"/>
                </a:cubicBezTo>
                <a:cubicBezTo>
                  <a:pt x="11006" y="20221"/>
                  <a:pt x="10968" y="20397"/>
                  <a:pt x="10867" y="20561"/>
                </a:cubicBezTo>
                <a:cubicBezTo>
                  <a:pt x="10803" y="20663"/>
                  <a:pt x="10807" y="20697"/>
                  <a:pt x="10899" y="20857"/>
                </a:cubicBezTo>
                <a:cubicBezTo>
                  <a:pt x="11026" y="21081"/>
                  <a:pt x="11027" y="21125"/>
                  <a:pt x="10904" y="21340"/>
                </a:cubicBezTo>
                <a:cubicBezTo>
                  <a:pt x="10851" y="21434"/>
                  <a:pt x="10806" y="21538"/>
                  <a:pt x="10806" y="21570"/>
                </a:cubicBezTo>
                <a:cubicBezTo>
                  <a:pt x="10806" y="21581"/>
                  <a:pt x="11155" y="21591"/>
                  <a:pt x="11633" y="21600"/>
                </a:cubicBezTo>
                <a:lnTo>
                  <a:pt x="13715" y="21595"/>
                </a:lnTo>
                <a:lnTo>
                  <a:pt x="13717" y="21424"/>
                </a:lnTo>
                <a:cubicBezTo>
                  <a:pt x="13719" y="21330"/>
                  <a:pt x="13735" y="21220"/>
                  <a:pt x="13754" y="21178"/>
                </a:cubicBezTo>
                <a:cubicBezTo>
                  <a:pt x="13773" y="21136"/>
                  <a:pt x="13754" y="21084"/>
                  <a:pt x="13713" y="21062"/>
                </a:cubicBezTo>
                <a:cubicBezTo>
                  <a:pt x="13671" y="21040"/>
                  <a:pt x="13642" y="20984"/>
                  <a:pt x="13647" y="20937"/>
                </a:cubicBezTo>
                <a:cubicBezTo>
                  <a:pt x="13653" y="20890"/>
                  <a:pt x="13639" y="20794"/>
                  <a:pt x="13618" y="20724"/>
                </a:cubicBezTo>
                <a:cubicBezTo>
                  <a:pt x="13588" y="20631"/>
                  <a:pt x="13606" y="20568"/>
                  <a:pt x="13684" y="20486"/>
                </a:cubicBezTo>
                <a:cubicBezTo>
                  <a:pt x="13743" y="20425"/>
                  <a:pt x="13822" y="20293"/>
                  <a:pt x="13860" y="20194"/>
                </a:cubicBezTo>
                <a:cubicBezTo>
                  <a:pt x="13923" y="20027"/>
                  <a:pt x="13918" y="20006"/>
                  <a:pt x="13805" y="19904"/>
                </a:cubicBezTo>
                <a:cubicBezTo>
                  <a:pt x="13697" y="19806"/>
                  <a:pt x="13691" y="19779"/>
                  <a:pt x="13752" y="19680"/>
                </a:cubicBezTo>
                <a:cubicBezTo>
                  <a:pt x="13845" y="19526"/>
                  <a:pt x="13852" y="19228"/>
                  <a:pt x="13764" y="19128"/>
                </a:cubicBezTo>
                <a:cubicBezTo>
                  <a:pt x="13725" y="19082"/>
                  <a:pt x="13703" y="19020"/>
                  <a:pt x="13716" y="18990"/>
                </a:cubicBezTo>
                <a:cubicBezTo>
                  <a:pt x="13776" y="18855"/>
                  <a:pt x="13624" y="18858"/>
                  <a:pt x="13520" y="18993"/>
                </a:cubicBezTo>
                <a:cubicBezTo>
                  <a:pt x="13413" y="19132"/>
                  <a:pt x="13263" y="19128"/>
                  <a:pt x="13326" y="18988"/>
                </a:cubicBezTo>
                <a:cubicBezTo>
                  <a:pt x="13342" y="18953"/>
                  <a:pt x="13324" y="18925"/>
                  <a:pt x="13286" y="18925"/>
                </a:cubicBezTo>
                <a:cubicBezTo>
                  <a:pt x="13248" y="18925"/>
                  <a:pt x="13179" y="18867"/>
                  <a:pt x="13132" y="18796"/>
                </a:cubicBezTo>
                <a:cubicBezTo>
                  <a:pt x="13052" y="18674"/>
                  <a:pt x="13052" y="18664"/>
                  <a:pt x="13136" y="18599"/>
                </a:cubicBezTo>
                <a:cubicBezTo>
                  <a:pt x="13186" y="18560"/>
                  <a:pt x="13257" y="18555"/>
                  <a:pt x="13301" y="18588"/>
                </a:cubicBezTo>
                <a:cubicBezTo>
                  <a:pt x="13355" y="18628"/>
                  <a:pt x="13396" y="18607"/>
                  <a:pt x="13437" y="18515"/>
                </a:cubicBezTo>
                <a:cubicBezTo>
                  <a:pt x="13470" y="18443"/>
                  <a:pt x="13479" y="18392"/>
                  <a:pt x="13458" y="18401"/>
                </a:cubicBezTo>
                <a:cubicBezTo>
                  <a:pt x="13401" y="18426"/>
                  <a:pt x="13180" y="18123"/>
                  <a:pt x="13217" y="18071"/>
                </a:cubicBezTo>
                <a:cubicBezTo>
                  <a:pt x="13235" y="18046"/>
                  <a:pt x="13212" y="17988"/>
                  <a:pt x="13167" y="17942"/>
                </a:cubicBezTo>
                <a:cubicBezTo>
                  <a:pt x="13098" y="17873"/>
                  <a:pt x="13093" y="17829"/>
                  <a:pt x="13140" y="17687"/>
                </a:cubicBezTo>
                <a:cubicBezTo>
                  <a:pt x="13190" y="17535"/>
                  <a:pt x="13183" y="17503"/>
                  <a:pt x="13074" y="17404"/>
                </a:cubicBezTo>
                <a:cubicBezTo>
                  <a:pt x="12984" y="17323"/>
                  <a:pt x="12934" y="17313"/>
                  <a:pt x="12888" y="17366"/>
                </a:cubicBezTo>
                <a:cubicBezTo>
                  <a:pt x="12841" y="17420"/>
                  <a:pt x="12808" y="17412"/>
                  <a:pt x="12763" y="17338"/>
                </a:cubicBezTo>
                <a:cubicBezTo>
                  <a:pt x="12714" y="17255"/>
                  <a:pt x="12717" y="17229"/>
                  <a:pt x="12778" y="17197"/>
                </a:cubicBezTo>
                <a:cubicBezTo>
                  <a:pt x="12869" y="17148"/>
                  <a:pt x="12970" y="16777"/>
                  <a:pt x="12921" y="16670"/>
                </a:cubicBezTo>
                <a:cubicBezTo>
                  <a:pt x="12866" y="16548"/>
                  <a:pt x="12864" y="16428"/>
                  <a:pt x="12915" y="16384"/>
                </a:cubicBezTo>
                <a:cubicBezTo>
                  <a:pt x="12942" y="16362"/>
                  <a:pt x="12925" y="16304"/>
                  <a:pt x="12875" y="16254"/>
                </a:cubicBezTo>
                <a:cubicBezTo>
                  <a:pt x="12814" y="16192"/>
                  <a:pt x="12801" y="16146"/>
                  <a:pt x="12824" y="16040"/>
                </a:cubicBezTo>
                <a:cubicBezTo>
                  <a:pt x="12816" y="16020"/>
                  <a:pt x="12804" y="16004"/>
                  <a:pt x="12788" y="15995"/>
                </a:cubicBezTo>
                <a:cubicBezTo>
                  <a:pt x="12751" y="15976"/>
                  <a:pt x="12712" y="16016"/>
                  <a:pt x="12698" y="16091"/>
                </a:cubicBezTo>
                <a:cubicBezTo>
                  <a:pt x="12658" y="16301"/>
                  <a:pt x="12519" y="16244"/>
                  <a:pt x="12441" y="15983"/>
                </a:cubicBezTo>
                <a:cubicBezTo>
                  <a:pt x="12369" y="15745"/>
                  <a:pt x="12377" y="15675"/>
                  <a:pt x="12512" y="15462"/>
                </a:cubicBezTo>
                <a:cubicBezTo>
                  <a:pt x="12522" y="15438"/>
                  <a:pt x="12539" y="15414"/>
                  <a:pt x="12564" y="15381"/>
                </a:cubicBezTo>
                <a:lnTo>
                  <a:pt x="12569" y="15373"/>
                </a:lnTo>
                <a:cubicBezTo>
                  <a:pt x="12583" y="15355"/>
                  <a:pt x="12595" y="15336"/>
                  <a:pt x="12606" y="15316"/>
                </a:cubicBezTo>
                <a:cubicBezTo>
                  <a:pt x="12614" y="15299"/>
                  <a:pt x="12621" y="15281"/>
                  <a:pt x="12626" y="15264"/>
                </a:cubicBezTo>
                <a:lnTo>
                  <a:pt x="12426" y="15023"/>
                </a:lnTo>
                <a:lnTo>
                  <a:pt x="12218" y="14772"/>
                </a:lnTo>
                <a:lnTo>
                  <a:pt x="12380" y="14580"/>
                </a:lnTo>
                <a:cubicBezTo>
                  <a:pt x="12497" y="14441"/>
                  <a:pt x="12515" y="14398"/>
                  <a:pt x="12444" y="14423"/>
                </a:cubicBezTo>
                <a:cubicBezTo>
                  <a:pt x="12384" y="14444"/>
                  <a:pt x="12290" y="14394"/>
                  <a:pt x="12200" y="14291"/>
                </a:cubicBezTo>
                <a:cubicBezTo>
                  <a:pt x="12057" y="14129"/>
                  <a:pt x="12056" y="14123"/>
                  <a:pt x="12159" y="14085"/>
                </a:cubicBezTo>
                <a:cubicBezTo>
                  <a:pt x="12231" y="14058"/>
                  <a:pt x="12257" y="14010"/>
                  <a:pt x="12237" y="13940"/>
                </a:cubicBezTo>
                <a:cubicBezTo>
                  <a:pt x="12222" y="13883"/>
                  <a:pt x="12240" y="13802"/>
                  <a:pt x="12280" y="13761"/>
                </a:cubicBezTo>
                <a:cubicBezTo>
                  <a:pt x="12320" y="13720"/>
                  <a:pt x="12367" y="13635"/>
                  <a:pt x="12384" y="13571"/>
                </a:cubicBezTo>
                <a:cubicBezTo>
                  <a:pt x="12404" y="13498"/>
                  <a:pt x="12445" y="13467"/>
                  <a:pt x="12493" y="13493"/>
                </a:cubicBezTo>
                <a:cubicBezTo>
                  <a:pt x="12539" y="13517"/>
                  <a:pt x="12619" y="13474"/>
                  <a:pt x="12686" y="13387"/>
                </a:cubicBezTo>
                <a:cubicBezTo>
                  <a:pt x="12815" y="13219"/>
                  <a:pt x="12896" y="13298"/>
                  <a:pt x="12813" y="13512"/>
                </a:cubicBezTo>
                <a:cubicBezTo>
                  <a:pt x="12767" y="13631"/>
                  <a:pt x="12778" y="13644"/>
                  <a:pt x="12921" y="13640"/>
                </a:cubicBezTo>
                <a:cubicBezTo>
                  <a:pt x="13009" y="13638"/>
                  <a:pt x="13128" y="13575"/>
                  <a:pt x="13187" y="13501"/>
                </a:cubicBezTo>
                <a:cubicBezTo>
                  <a:pt x="13313" y="13342"/>
                  <a:pt x="13447" y="13385"/>
                  <a:pt x="13447" y="13585"/>
                </a:cubicBezTo>
                <a:cubicBezTo>
                  <a:pt x="13447" y="13739"/>
                  <a:pt x="13346" y="13816"/>
                  <a:pt x="13092" y="13851"/>
                </a:cubicBezTo>
                <a:cubicBezTo>
                  <a:pt x="13034" y="13860"/>
                  <a:pt x="13052" y="14013"/>
                  <a:pt x="13127" y="14150"/>
                </a:cubicBezTo>
                <a:cubicBezTo>
                  <a:pt x="13170" y="14229"/>
                  <a:pt x="13219" y="14255"/>
                  <a:pt x="13260" y="14220"/>
                </a:cubicBezTo>
                <a:cubicBezTo>
                  <a:pt x="13338" y="14152"/>
                  <a:pt x="13426" y="14123"/>
                  <a:pt x="13618" y="14105"/>
                </a:cubicBezTo>
                <a:cubicBezTo>
                  <a:pt x="13746" y="14093"/>
                  <a:pt x="13763" y="14113"/>
                  <a:pt x="13754" y="14261"/>
                </a:cubicBezTo>
                <a:cubicBezTo>
                  <a:pt x="13749" y="14354"/>
                  <a:pt x="13758" y="14476"/>
                  <a:pt x="13772" y="14532"/>
                </a:cubicBezTo>
                <a:cubicBezTo>
                  <a:pt x="13795" y="14615"/>
                  <a:pt x="13805" y="14610"/>
                  <a:pt x="13833" y="14507"/>
                </a:cubicBezTo>
                <a:cubicBezTo>
                  <a:pt x="13857" y="14419"/>
                  <a:pt x="13923" y="14375"/>
                  <a:pt x="14050" y="14364"/>
                </a:cubicBezTo>
                <a:cubicBezTo>
                  <a:pt x="14254" y="14347"/>
                  <a:pt x="14315" y="14421"/>
                  <a:pt x="14226" y="14570"/>
                </a:cubicBezTo>
                <a:cubicBezTo>
                  <a:pt x="14177" y="14652"/>
                  <a:pt x="14180" y="14663"/>
                  <a:pt x="14242" y="14631"/>
                </a:cubicBezTo>
                <a:cubicBezTo>
                  <a:pt x="14313" y="14593"/>
                  <a:pt x="14383" y="14401"/>
                  <a:pt x="14395" y="14209"/>
                </a:cubicBezTo>
                <a:cubicBezTo>
                  <a:pt x="14404" y="14073"/>
                  <a:pt x="14534" y="13988"/>
                  <a:pt x="14607" y="14070"/>
                </a:cubicBezTo>
                <a:cubicBezTo>
                  <a:pt x="14655" y="14126"/>
                  <a:pt x="14668" y="14102"/>
                  <a:pt x="14668" y="13969"/>
                </a:cubicBezTo>
                <a:cubicBezTo>
                  <a:pt x="14668" y="13874"/>
                  <a:pt x="14647" y="13778"/>
                  <a:pt x="14620" y="13755"/>
                </a:cubicBezTo>
                <a:cubicBezTo>
                  <a:pt x="14599" y="13736"/>
                  <a:pt x="14593" y="13703"/>
                  <a:pt x="14601" y="13658"/>
                </a:cubicBezTo>
                <a:cubicBezTo>
                  <a:pt x="14404" y="13517"/>
                  <a:pt x="14366" y="13414"/>
                  <a:pt x="14473" y="13280"/>
                </a:cubicBezTo>
                <a:cubicBezTo>
                  <a:pt x="14578" y="13149"/>
                  <a:pt x="14601" y="13045"/>
                  <a:pt x="14524" y="13045"/>
                </a:cubicBezTo>
                <a:cubicBezTo>
                  <a:pt x="14498" y="13045"/>
                  <a:pt x="14440" y="13139"/>
                  <a:pt x="14398" y="13253"/>
                </a:cubicBezTo>
                <a:cubicBezTo>
                  <a:pt x="14338" y="13412"/>
                  <a:pt x="14305" y="13443"/>
                  <a:pt x="14257" y="13387"/>
                </a:cubicBezTo>
                <a:cubicBezTo>
                  <a:pt x="14210" y="13333"/>
                  <a:pt x="14176" y="13341"/>
                  <a:pt x="14130" y="13417"/>
                </a:cubicBezTo>
                <a:cubicBezTo>
                  <a:pt x="14083" y="13496"/>
                  <a:pt x="14054" y="13501"/>
                  <a:pt x="14002" y="13442"/>
                </a:cubicBezTo>
                <a:cubicBezTo>
                  <a:pt x="13949" y="13381"/>
                  <a:pt x="13947" y="13344"/>
                  <a:pt x="13994" y="13266"/>
                </a:cubicBezTo>
                <a:cubicBezTo>
                  <a:pt x="14083" y="13117"/>
                  <a:pt x="14096" y="12908"/>
                  <a:pt x="14012" y="12952"/>
                </a:cubicBezTo>
                <a:cubicBezTo>
                  <a:pt x="13973" y="12973"/>
                  <a:pt x="13919" y="12927"/>
                  <a:pt x="13888" y="12847"/>
                </a:cubicBezTo>
                <a:cubicBezTo>
                  <a:pt x="13858" y="12770"/>
                  <a:pt x="13851" y="12707"/>
                  <a:pt x="13871" y="12707"/>
                </a:cubicBezTo>
                <a:cubicBezTo>
                  <a:pt x="13892" y="12707"/>
                  <a:pt x="13859" y="12659"/>
                  <a:pt x="13798" y="12599"/>
                </a:cubicBezTo>
                <a:cubicBezTo>
                  <a:pt x="13710" y="12515"/>
                  <a:pt x="13698" y="12473"/>
                  <a:pt x="13743" y="12398"/>
                </a:cubicBezTo>
                <a:cubicBezTo>
                  <a:pt x="13774" y="12346"/>
                  <a:pt x="13819" y="12319"/>
                  <a:pt x="13842" y="12339"/>
                </a:cubicBezTo>
                <a:cubicBezTo>
                  <a:pt x="13866" y="12359"/>
                  <a:pt x="13872" y="12330"/>
                  <a:pt x="13856" y="12273"/>
                </a:cubicBezTo>
                <a:cubicBezTo>
                  <a:pt x="13838" y="12209"/>
                  <a:pt x="13814" y="12194"/>
                  <a:pt x="13769" y="12217"/>
                </a:cubicBezTo>
                <a:cubicBezTo>
                  <a:pt x="13753" y="12238"/>
                  <a:pt x="13732" y="12262"/>
                  <a:pt x="13705" y="12288"/>
                </a:cubicBezTo>
                <a:lnTo>
                  <a:pt x="13567" y="12423"/>
                </a:lnTo>
                <a:lnTo>
                  <a:pt x="13440" y="12247"/>
                </a:lnTo>
                <a:cubicBezTo>
                  <a:pt x="13309" y="12076"/>
                  <a:pt x="13223" y="12060"/>
                  <a:pt x="13182" y="12208"/>
                </a:cubicBezTo>
                <a:cubicBezTo>
                  <a:pt x="13156" y="12301"/>
                  <a:pt x="13140" y="12304"/>
                  <a:pt x="13072" y="12225"/>
                </a:cubicBezTo>
                <a:cubicBezTo>
                  <a:pt x="13043" y="12192"/>
                  <a:pt x="12992" y="12163"/>
                  <a:pt x="12941" y="12146"/>
                </a:cubicBezTo>
                <a:cubicBezTo>
                  <a:pt x="12915" y="12176"/>
                  <a:pt x="12895" y="12195"/>
                  <a:pt x="12882" y="12200"/>
                </a:cubicBezTo>
                <a:cubicBezTo>
                  <a:pt x="12868" y="12211"/>
                  <a:pt x="12859" y="12214"/>
                  <a:pt x="12859" y="12203"/>
                </a:cubicBezTo>
                <a:cubicBezTo>
                  <a:pt x="12859" y="12200"/>
                  <a:pt x="12857" y="12200"/>
                  <a:pt x="12857" y="12198"/>
                </a:cubicBezTo>
                <a:cubicBezTo>
                  <a:pt x="12842" y="12197"/>
                  <a:pt x="12818" y="12215"/>
                  <a:pt x="12792" y="12239"/>
                </a:cubicBezTo>
                <a:cubicBezTo>
                  <a:pt x="12790" y="12242"/>
                  <a:pt x="12788" y="12243"/>
                  <a:pt x="12786" y="12246"/>
                </a:cubicBezTo>
                <a:cubicBezTo>
                  <a:pt x="12785" y="12247"/>
                  <a:pt x="12783" y="12247"/>
                  <a:pt x="12782" y="12249"/>
                </a:cubicBezTo>
                <a:cubicBezTo>
                  <a:pt x="12772" y="12259"/>
                  <a:pt x="12764" y="12266"/>
                  <a:pt x="12754" y="12279"/>
                </a:cubicBezTo>
                <a:cubicBezTo>
                  <a:pt x="12743" y="12293"/>
                  <a:pt x="12733" y="12301"/>
                  <a:pt x="12724" y="12311"/>
                </a:cubicBezTo>
                <a:cubicBezTo>
                  <a:pt x="12718" y="12316"/>
                  <a:pt x="12712" y="12324"/>
                  <a:pt x="12707" y="12328"/>
                </a:cubicBezTo>
                <a:cubicBezTo>
                  <a:pt x="12691" y="12342"/>
                  <a:pt x="12676" y="12351"/>
                  <a:pt x="12661" y="12354"/>
                </a:cubicBezTo>
                <a:cubicBezTo>
                  <a:pt x="12646" y="12356"/>
                  <a:pt x="12630" y="12353"/>
                  <a:pt x="12613" y="12346"/>
                </a:cubicBezTo>
                <a:cubicBezTo>
                  <a:pt x="12595" y="12338"/>
                  <a:pt x="12575" y="12327"/>
                  <a:pt x="12552" y="12309"/>
                </a:cubicBezTo>
                <a:cubicBezTo>
                  <a:pt x="12511" y="12279"/>
                  <a:pt x="12474" y="12262"/>
                  <a:pt x="12435" y="12260"/>
                </a:cubicBezTo>
                <a:cubicBezTo>
                  <a:pt x="12433" y="12260"/>
                  <a:pt x="12430" y="12261"/>
                  <a:pt x="12428" y="12261"/>
                </a:cubicBezTo>
                <a:cubicBezTo>
                  <a:pt x="12410" y="12261"/>
                  <a:pt x="12392" y="12264"/>
                  <a:pt x="12373" y="12269"/>
                </a:cubicBezTo>
                <a:cubicBezTo>
                  <a:pt x="12366" y="12271"/>
                  <a:pt x="12359" y="12275"/>
                  <a:pt x="12352" y="12277"/>
                </a:cubicBezTo>
                <a:cubicBezTo>
                  <a:pt x="12352" y="12278"/>
                  <a:pt x="12351" y="12279"/>
                  <a:pt x="12351" y="12279"/>
                </a:cubicBezTo>
                <a:cubicBezTo>
                  <a:pt x="12336" y="12289"/>
                  <a:pt x="12319" y="12293"/>
                  <a:pt x="12301" y="12300"/>
                </a:cubicBezTo>
                <a:cubicBezTo>
                  <a:pt x="12300" y="12300"/>
                  <a:pt x="12298" y="12301"/>
                  <a:pt x="12297" y="12301"/>
                </a:cubicBezTo>
                <a:cubicBezTo>
                  <a:pt x="12226" y="12337"/>
                  <a:pt x="12155" y="12361"/>
                  <a:pt x="12137" y="12354"/>
                </a:cubicBezTo>
                <a:cubicBezTo>
                  <a:pt x="12127" y="12350"/>
                  <a:pt x="12106" y="12355"/>
                  <a:pt x="12080" y="12368"/>
                </a:cubicBezTo>
                <a:cubicBezTo>
                  <a:pt x="12079" y="12376"/>
                  <a:pt x="12077" y="12385"/>
                  <a:pt x="12077" y="12395"/>
                </a:cubicBezTo>
                <a:cubicBezTo>
                  <a:pt x="12077" y="12451"/>
                  <a:pt x="12099" y="12515"/>
                  <a:pt x="12126" y="12538"/>
                </a:cubicBezTo>
                <a:cubicBezTo>
                  <a:pt x="12158" y="12565"/>
                  <a:pt x="12159" y="12623"/>
                  <a:pt x="12128" y="12703"/>
                </a:cubicBezTo>
                <a:cubicBezTo>
                  <a:pt x="12102" y="12770"/>
                  <a:pt x="12093" y="12841"/>
                  <a:pt x="12108" y="12861"/>
                </a:cubicBezTo>
                <a:cubicBezTo>
                  <a:pt x="12150" y="12920"/>
                  <a:pt x="11967" y="13016"/>
                  <a:pt x="11833" y="13006"/>
                </a:cubicBezTo>
                <a:cubicBezTo>
                  <a:pt x="11765" y="13001"/>
                  <a:pt x="11645" y="12977"/>
                  <a:pt x="11564" y="12952"/>
                </a:cubicBezTo>
                <a:cubicBezTo>
                  <a:pt x="11442" y="12914"/>
                  <a:pt x="11409" y="12931"/>
                  <a:pt x="11368" y="13060"/>
                </a:cubicBezTo>
                <a:cubicBezTo>
                  <a:pt x="11342" y="13143"/>
                  <a:pt x="11281" y="13207"/>
                  <a:pt x="11228" y="13212"/>
                </a:cubicBezTo>
                <a:cubicBezTo>
                  <a:pt x="11228" y="13212"/>
                  <a:pt x="11227" y="13212"/>
                  <a:pt x="11227" y="13212"/>
                </a:cubicBezTo>
                <a:cubicBezTo>
                  <a:pt x="11210" y="13223"/>
                  <a:pt x="11189" y="13224"/>
                  <a:pt x="11168" y="13223"/>
                </a:cubicBezTo>
                <a:cubicBezTo>
                  <a:pt x="11128" y="13232"/>
                  <a:pt x="11088" y="13246"/>
                  <a:pt x="11066" y="13266"/>
                </a:cubicBezTo>
                <a:cubicBezTo>
                  <a:pt x="11033" y="13296"/>
                  <a:pt x="10981" y="13267"/>
                  <a:pt x="10943" y="13198"/>
                </a:cubicBezTo>
                <a:cubicBezTo>
                  <a:pt x="10908" y="13132"/>
                  <a:pt x="10841" y="13079"/>
                  <a:pt x="10794" y="13079"/>
                </a:cubicBezTo>
                <a:cubicBezTo>
                  <a:pt x="10704" y="13079"/>
                  <a:pt x="10684" y="13015"/>
                  <a:pt x="10728" y="12945"/>
                </a:cubicBezTo>
                <a:cubicBezTo>
                  <a:pt x="10723" y="12931"/>
                  <a:pt x="10725" y="12918"/>
                  <a:pt x="10733" y="12906"/>
                </a:cubicBezTo>
                <a:cubicBezTo>
                  <a:pt x="10736" y="12902"/>
                  <a:pt x="10740" y="12898"/>
                  <a:pt x="10744" y="12895"/>
                </a:cubicBezTo>
                <a:cubicBezTo>
                  <a:pt x="10758" y="12881"/>
                  <a:pt x="10777" y="12867"/>
                  <a:pt x="10809" y="12849"/>
                </a:cubicBezTo>
                <a:cubicBezTo>
                  <a:pt x="10924" y="12785"/>
                  <a:pt x="10913" y="12763"/>
                  <a:pt x="10758" y="12747"/>
                </a:cubicBezTo>
                <a:cubicBezTo>
                  <a:pt x="10747" y="12746"/>
                  <a:pt x="10738" y="12739"/>
                  <a:pt x="10730" y="12731"/>
                </a:cubicBezTo>
                <a:cubicBezTo>
                  <a:pt x="10726" y="12727"/>
                  <a:pt x="10722" y="12722"/>
                  <a:pt x="10719" y="12717"/>
                </a:cubicBezTo>
                <a:cubicBezTo>
                  <a:pt x="10716" y="12712"/>
                  <a:pt x="10714" y="12707"/>
                  <a:pt x="10712" y="12701"/>
                </a:cubicBezTo>
                <a:cubicBezTo>
                  <a:pt x="10703" y="12682"/>
                  <a:pt x="10696" y="12657"/>
                  <a:pt x="10692" y="12623"/>
                </a:cubicBezTo>
                <a:cubicBezTo>
                  <a:pt x="10669" y="12582"/>
                  <a:pt x="10659" y="12529"/>
                  <a:pt x="10659" y="12452"/>
                </a:cubicBezTo>
                <a:cubicBezTo>
                  <a:pt x="10659" y="12280"/>
                  <a:pt x="10634" y="12251"/>
                  <a:pt x="10387" y="12146"/>
                </a:cubicBezTo>
                <a:cubicBezTo>
                  <a:pt x="10279" y="12100"/>
                  <a:pt x="10195" y="12074"/>
                  <a:pt x="10137" y="12068"/>
                </a:cubicBezTo>
                <a:close/>
                <a:moveTo>
                  <a:pt x="14075" y="12171"/>
                </a:moveTo>
                <a:cubicBezTo>
                  <a:pt x="14072" y="12163"/>
                  <a:pt x="14054" y="12183"/>
                  <a:pt x="14017" y="12225"/>
                </a:cubicBezTo>
                <a:cubicBezTo>
                  <a:pt x="13972" y="12276"/>
                  <a:pt x="13935" y="12345"/>
                  <a:pt x="13935" y="12377"/>
                </a:cubicBezTo>
                <a:cubicBezTo>
                  <a:pt x="13935" y="12481"/>
                  <a:pt x="13979" y="12441"/>
                  <a:pt x="14040" y="12284"/>
                </a:cubicBezTo>
                <a:cubicBezTo>
                  <a:pt x="14066" y="12215"/>
                  <a:pt x="14078" y="12179"/>
                  <a:pt x="14075" y="12171"/>
                </a:cubicBezTo>
                <a:close/>
                <a:moveTo>
                  <a:pt x="5191" y="12639"/>
                </a:moveTo>
                <a:cubicBezTo>
                  <a:pt x="5176" y="12639"/>
                  <a:pt x="5165" y="12664"/>
                  <a:pt x="5158" y="12696"/>
                </a:cubicBezTo>
                <a:cubicBezTo>
                  <a:pt x="5159" y="12700"/>
                  <a:pt x="5157" y="12705"/>
                  <a:pt x="5159" y="12709"/>
                </a:cubicBezTo>
                <a:cubicBezTo>
                  <a:pt x="5163" y="12719"/>
                  <a:pt x="5159" y="12735"/>
                  <a:pt x="5152" y="12755"/>
                </a:cubicBezTo>
                <a:cubicBezTo>
                  <a:pt x="5155" y="12800"/>
                  <a:pt x="5169" y="12836"/>
                  <a:pt x="5188" y="12841"/>
                </a:cubicBezTo>
                <a:cubicBezTo>
                  <a:pt x="5196" y="12831"/>
                  <a:pt x="5205" y="12823"/>
                  <a:pt x="5216" y="12818"/>
                </a:cubicBezTo>
                <a:cubicBezTo>
                  <a:pt x="5226" y="12800"/>
                  <a:pt x="5233" y="12772"/>
                  <a:pt x="5233" y="12741"/>
                </a:cubicBezTo>
                <a:cubicBezTo>
                  <a:pt x="5233" y="12685"/>
                  <a:pt x="5214" y="12639"/>
                  <a:pt x="5191" y="12639"/>
                </a:cubicBezTo>
                <a:close/>
                <a:moveTo>
                  <a:pt x="6772" y="12663"/>
                </a:moveTo>
                <a:cubicBezTo>
                  <a:pt x="6772" y="12669"/>
                  <a:pt x="6771" y="12675"/>
                  <a:pt x="6770" y="12682"/>
                </a:cubicBezTo>
                <a:cubicBezTo>
                  <a:pt x="6777" y="12696"/>
                  <a:pt x="6776" y="12697"/>
                  <a:pt x="6790" y="12723"/>
                </a:cubicBezTo>
                <a:cubicBezTo>
                  <a:pt x="6813" y="12763"/>
                  <a:pt x="6831" y="12789"/>
                  <a:pt x="6847" y="12809"/>
                </a:cubicBezTo>
                <a:cubicBezTo>
                  <a:pt x="6862" y="12806"/>
                  <a:pt x="6876" y="12805"/>
                  <a:pt x="6888" y="12806"/>
                </a:cubicBezTo>
                <a:cubicBezTo>
                  <a:pt x="6880" y="12786"/>
                  <a:pt x="6850" y="12743"/>
                  <a:pt x="6809" y="12698"/>
                </a:cubicBezTo>
                <a:cubicBezTo>
                  <a:pt x="6786" y="12673"/>
                  <a:pt x="6782" y="12672"/>
                  <a:pt x="6772" y="12663"/>
                </a:cubicBezTo>
                <a:close/>
                <a:moveTo>
                  <a:pt x="8402" y="12857"/>
                </a:moveTo>
                <a:cubicBezTo>
                  <a:pt x="8368" y="12859"/>
                  <a:pt x="8364" y="12907"/>
                  <a:pt x="8390" y="13001"/>
                </a:cubicBezTo>
                <a:cubicBezTo>
                  <a:pt x="8429" y="13143"/>
                  <a:pt x="8475" y="13142"/>
                  <a:pt x="8589" y="12995"/>
                </a:cubicBezTo>
                <a:cubicBezTo>
                  <a:pt x="8640" y="12930"/>
                  <a:pt x="8661" y="12897"/>
                  <a:pt x="8636" y="12923"/>
                </a:cubicBezTo>
                <a:cubicBezTo>
                  <a:pt x="8611" y="12949"/>
                  <a:pt x="8548" y="12939"/>
                  <a:pt x="8496" y="12901"/>
                </a:cubicBezTo>
                <a:cubicBezTo>
                  <a:pt x="8454" y="12870"/>
                  <a:pt x="8423" y="12855"/>
                  <a:pt x="8402" y="12857"/>
                </a:cubicBezTo>
                <a:close/>
                <a:moveTo>
                  <a:pt x="7454" y="12885"/>
                </a:moveTo>
                <a:cubicBezTo>
                  <a:pt x="7437" y="12884"/>
                  <a:pt x="7422" y="12916"/>
                  <a:pt x="7394" y="12979"/>
                </a:cubicBezTo>
                <a:cubicBezTo>
                  <a:pt x="7347" y="13083"/>
                  <a:pt x="7348" y="13100"/>
                  <a:pt x="7403" y="13071"/>
                </a:cubicBezTo>
                <a:cubicBezTo>
                  <a:pt x="7440" y="13051"/>
                  <a:pt x="7486" y="13070"/>
                  <a:pt x="7505" y="13112"/>
                </a:cubicBezTo>
                <a:cubicBezTo>
                  <a:pt x="7524" y="13154"/>
                  <a:pt x="7551" y="13174"/>
                  <a:pt x="7565" y="13155"/>
                </a:cubicBezTo>
                <a:cubicBezTo>
                  <a:pt x="7578" y="13136"/>
                  <a:pt x="7558" y="13061"/>
                  <a:pt x="7520" y="12987"/>
                </a:cubicBezTo>
                <a:cubicBezTo>
                  <a:pt x="7487" y="12921"/>
                  <a:pt x="7470" y="12886"/>
                  <a:pt x="7454" y="12885"/>
                </a:cubicBezTo>
                <a:close/>
                <a:moveTo>
                  <a:pt x="19841" y="13215"/>
                </a:moveTo>
                <a:cubicBezTo>
                  <a:pt x="19744" y="13222"/>
                  <a:pt x="19632" y="13347"/>
                  <a:pt x="19627" y="13493"/>
                </a:cubicBezTo>
                <a:cubicBezTo>
                  <a:pt x="19621" y="13638"/>
                  <a:pt x="19676" y="13662"/>
                  <a:pt x="19791" y="13563"/>
                </a:cubicBezTo>
                <a:cubicBezTo>
                  <a:pt x="19824" y="13534"/>
                  <a:pt x="19879" y="13531"/>
                  <a:pt x="19912" y="13558"/>
                </a:cubicBezTo>
                <a:cubicBezTo>
                  <a:pt x="19946" y="13585"/>
                  <a:pt x="19958" y="13582"/>
                  <a:pt x="19938" y="13552"/>
                </a:cubicBezTo>
                <a:cubicBezTo>
                  <a:pt x="19918" y="13521"/>
                  <a:pt x="19923" y="13460"/>
                  <a:pt x="19950" y="13415"/>
                </a:cubicBezTo>
                <a:cubicBezTo>
                  <a:pt x="19984" y="13359"/>
                  <a:pt x="19978" y="13308"/>
                  <a:pt x="19930" y="13252"/>
                </a:cubicBezTo>
                <a:cubicBezTo>
                  <a:pt x="19905" y="13224"/>
                  <a:pt x="19874" y="13213"/>
                  <a:pt x="19841" y="13215"/>
                </a:cubicBezTo>
                <a:close/>
                <a:moveTo>
                  <a:pt x="20384" y="13218"/>
                </a:moveTo>
                <a:cubicBezTo>
                  <a:pt x="20331" y="13263"/>
                  <a:pt x="20351" y="13436"/>
                  <a:pt x="20431" y="13637"/>
                </a:cubicBezTo>
                <a:cubicBezTo>
                  <a:pt x="20465" y="13722"/>
                  <a:pt x="20480" y="13818"/>
                  <a:pt x="20465" y="13850"/>
                </a:cubicBezTo>
                <a:cubicBezTo>
                  <a:pt x="20451" y="13882"/>
                  <a:pt x="20495" y="13958"/>
                  <a:pt x="20563" y="14020"/>
                </a:cubicBezTo>
                <a:cubicBezTo>
                  <a:pt x="20708" y="14152"/>
                  <a:pt x="20673" y="14290"/>
                  <a:pt x="20508" y="14232"/>
                </a:cubicBezTo>
                <a:cubicBezTo>
                  <a:pt x="20505" y="14254"/>
                  <a:pt x="20497" y="14279"/>
                  <a:pt x="20479" y="14308"/>
                </a:cubicBezTo>
                <a:cubicBezTo>
                  <a:pt x="20434" y="14384"/>
                  <a:pt x="20436" y="14399"/>
                  <a:pt x="20491" y="14383"/>
                </a:cubicBezTo>
                <a:cubicBezTo>
                  <a:pt x="20529" y="14372"/>
                  <a:pt x="20587" y="14317"/>
                  <a:pt x="20619" y="14261"/>
                </a:cubicBezTo>
                <a:cubicBezTo>
                  <a:pt x="20669" y="14175"/>
                  <a:pt x="20686" y="14194"/>
                  <a:pt x="20734" y="14380"/>
                </a:cubicBezTo>
                <a:cubicBezTo>
                  <a:pt x="20765" y="14501"/>
                  <a:pt x="20812" y="14582"/>
                  <a:pt x="20838" y="14559"/>
                </a:cubicBezTo>
                <a:cubicBezTo>
                  <a:pt x="20864" y="14537"/>
                  <a:pt x="20980" y="14655"/>
                  <a:pt x="21096" y="14823"/>
                </a:cubicBezTo>
                <a:cubicBezTo>
                  <a:pt x="21146" y="14894"/>
                  <a:pt x="21181" y="14949"/>
                  <a:pt x="21209" y="14999"/>
                </a:cubicBezTo>
                <a:cubicBezTo>
                  <a:pt x="21218" y="15004"/>
                  <a:pt x="21225" y="15008"/>
                  <a:pt x="21234" y="15015"/>
                </a:cubicBezTo>
                <a:cubicBezTo>
                  <a:pt x="21301" y="15064"/>
                  <a:pt x="21316" y="15086"/>
                  <a:pt x="21267" y="15151"/>
                </a:cubicBezTo>
                <a:cubicBezTo>
                  <a:pt x="21268" y="15172"/>
                  <a:pt x="21264" y="15189"/>
                  <a:pt x="21255" y="15202"/>
                </a:cubicBezTo>
                <a:cubicBezTo>
                  <a:pt x="21182" y="15303"/>
                  <a:pt x="21285" y="15446"/>
                  <a:pt x="21375" y="15368"/>
                </a:cubicBezTo>
                <a:cubicBezTo>
                  <a:pt x="21411" y="15337"/>
                  <a:pt x="21474" y="15312"/>
                  <a:pt x="21514" y="15311"/>
                </a:cubicBezTo>
                <a:cubicBezTo>
                  <a:pt x="21550" y="15310"/>
                  <a:pt x="21569" y="14902"/>
                  <a:pt x="21580" y="13488"/>
                </a:cubicBezTo>
                <a:cubicBezTo>
                  <a:pt x="21568" y="13351"/>
                  <a:pt x="21551" y="13317"/>
                  <a:pt x="21527" y="13321"/>
                </a:cubicBezTo>
                <a:cubicBezTo>
                  <a:pt x="21480" y="13330"/>
                  <a:pt x="21402" y="13312"/>
                  <a:pt x="21354" y="13283"/>
                </a:cubicBezTo>
                <a:cubicBezTo>
                  <a:pt x="21305" y="13254"/>
                  <a:pt x="21239" y="13265"/>
                  <a:pt x="21200" y="13310"/>
                </a:cubicBezTo>
                <a:cubicBezTo>
                  <a:pt x="21155" y="13362"/>
                  <a:pt x="21121" y="13365"/>
                  <a:pt x="21101" y="13320"/>
                </a:cubicBezTo>
                <a:cubicBezTo>
                  <a:pt x="21083" y="13279"/>
                  <a:pt x="21031" y="13309"/>
                  <a:pt x="20971" y="13391"/>
                </a:cubicBezTo>
                <a:cubicBezTo>
                  <a:pt x="20916" y="13467"/>
                  <a:pt x="20842" y="13513"/>
                  <a:pt x="20806" y="13494"/>
                </a:cubicBezTo>
                <a:cubicBezTo>
                  <a:pt x="20770" y="13475"/>
                  <a:pt x="20731" y="13516"/>
                  <a:pt x="20717" y="13590"/>
                </a:cubicBezTo>
                <a:cubicBezTo>
                  <a:pt x="20703" y="13661"/>
                  <a:pt x="20672" y="13721"/>
                  <a:pt x="20648" y="13721"/>
                </a:cubicBezTo>
                <a:cubicBezTo>
                  <a:pt x="20545" y="13721"/>
                  <a:pt x="20426" y="13527"/>
                  <a:pt x="20426" y="13361"/>
                </a:cubicBezTo>
                <a:cubicBezTo>
                  <a:pt x="20426" y="13262"/>
                  <a:pt x="20407" y="13199"/>
                  <a:pt x="20384" y="13218"/>
                </a:cubicBezTo>
                <a:close/>
                <a:moveTo>
                  <a:pt x="8411" y="13315"/>
                </a:moveTo>
                <a:cubicBezTo>
                  <a:pt x="8350" y="13315"/>
                  <a:pt x="8257" y="13555"/>
                  <a:pt x="8297" y="13610"/>
                </a:cubicBezTo>
                <a:cubicBezTo>
                  <a:pt x="8339" y="13669"/>
                  <a:pt x="8459" y="13521"/>
                  <a:pt x="8459" y="13409"/>
                </a:cubicBezTo>
                <a:cubicBezTo>
                  <a:pt x="8459" y="13358"/>
                  <a:pt x="8437" y="13315"/>
                  <a:pt x="8411" y="13315"/>
                </a:cubicBezTo>
                <a:close/>
                <a:moveTo>
                  <a:pt x="17465" y="13477"/>
                </a:moveTo>
                <a:cubicBezTo>
                  <a:pt x="17471" y="13505"/>
                  <a:pt x="17481" y="13525"/>
                  <a:pt x="17492" y="13537"/>
                </a:cubicBezTo>
                <a:cubicBezTo>
                  <a:pt x="17492" y="13534"/>
                  <a:pt x="17492" y="13531"/>
                  <a:pt x="17493" y="13528"/>
                </a:cubicBezTo>
                <a:cubicBezTo>
                  <a:pt x="17499" y="13504"/>
                  <a:pt x="17498" y="13489"/>
                  <a:pt x="17494" y="13479"/>
                </a:cubicBezTo>
                <a:cubicBezTo>
                  <a:pt x="17485" y="13477"/>
                  <a:pt x="17475" y="13478"/>
                  <a:pt x="17465" y="13477"/>
                </a:cubicBezTo>
                <a:close/>
                <a:moveTo>
                  <a:pt x="17350" y="13513"/>
                </a:moveTo>
                <a:cubicBezTo>
                  <a:pt x="17298" y="13542"/>
                  <a:pt x="17246" y="13577"/>
                  <a:pt x="17219" y="13607"/>
                </a:cubicBezTo>
                <a:cubicBezTo>
                  <a:pt x="17219" y="13607"/>
                  <a:pt x="17218" y="13608"/>
                  <a:pt x="17218" y="13609"/>
                </a:cubicBezTo>
                <a:cubicBezTo>
                  <a:pt x="17217" y="13640"/>
                  <a:pt x="17234" y="13654"/>
                  <a:pt x="17263" y="13640"/>
                </a:cubicBezTo>
                <a:cubicBezTo>
                  <a:pt x="17299" y="13624"/>
                  <a:pt x="17337" y="13572"/>
                  <a:pt x="17348" y="13523"/>
                </a:cubicBezTo>
                <a:cubicBezTo>
                  <a:pt x="17349" y="13520"/>
                  <a:pt x="17349" y="13517"/>
                  <a:pt x="17350" y="13513"/>
                </a:cubicBezTo>
                <a:close/>
                <a:moveTo>
                  <a:pt x="18389" y="13618"/>
                </a:moveTo>
                <a:cubicBezTo>
                  <a:pt x="18380" y="13620"/>
                  <a:pt x="18370" y="13622"/>
                  <a:pt x="18360" y="13628"/>
                </a:cubicBezTo>
                <a:cubicBezTo>
                  <a:pt x="18320" y="13649"/>
                  <a:pt x="18287" y="13680"/>
                  <a:pt x="18287" y="13694"/>
                </a:cubicBezTo>
                <a:cubicBezTo>
                  <a:pt x="18287" y="13709"/>
                  <a:pt x="18320" y="13721"/>
                  <a:pt x="18360" y="13721"/>
                </a:cubicBezTo>
                <a:cubicBezTo>
                  <a:pt x="18388" y="13721"/>
                  <a:pt x="18412" y="13706"/>
                  <a:pt x="18424" y="13685"/>
                </a:cubicBezTo>
                <a:cubicBezTo>
                  <a:pt x="18428" y="13675"/>
                  <a:pt x="18434" y="13666"/>
                  <a:pt x="18434" y="13655"/>
                </a:cubicBezTo>
                <a:cubicBezTo>
                  <a:pt x="18434" y="13642"/>
                  <a:pt x="18429" y="13632"/>
                  <a:pt x="18422" y="13626"/>
                </a:cubicBezTo>
                <a:cubicBezTo>
                  <a:pt x="18422" y="13625"/>
                  <a:pt x="18421" y="13625"/>
                  <a:pt x="18420" y="13625"/>
                </a:cubicBezTo>
                <a:cubicBezTo>
                  <a:pt x="18412" y="13619"/>
                  <a:pt x="18401" y="13616"/>
                  <a:pt x="18389" y="13618"/>
                </a:cubicBezTo>
                <a:close/>
                <a:moveTo>
                  <a:pt x="20126" y="13840"/>
                </a:moveTo>
                <a:cubicBezTo>
                  <a:pt x="20111" y="13845"/>
                  <a:pt x="20096" y="13879"/>
                  <a:pt x="20072" y="13945"/>
                </a:cubicBezTo>
                <a:cubicBezTo>
                  <a:pt x="20029" y="14062"/>
                  <a:pt x="20034" y="14109"/>
                  <a:pt x="20094" y="14172"/>
                </a:cubicBezTo>
                <a:cubicBezTo>
                  <a:pt x="20154" y="14235"/>
                  <a:pt x="20176" y="14227"/>
                  <a:pt x="20199" y="14137"/>
                </a:cubicBezTo>
                <a:cubicBezTo>
                  <a:pt x="20215" y="14075"/>
                  <a:pt x="20206" y="13974"/>
                  <a:pt x="20177" y="13912"/>
                </a:cubicBezTo>
                <a:cubicBezTo>
                  <a:pt x="20154" y="13861"/>
                  <a:pt x="20140" y="13836"/>
                  <a:pt x="20126" y="13840"/>
                </a:cubicBezTo>
                <a:close/>
                <a:moveTo>
                  <a:pt x="17951" y="14009"/>
                </a:moveTo>
                <a:cubicBezTo>
                  <a:pt x="17938" y="14031"/>
                  <a:pt x="17921" y="14054"/>
                  <a:pt x="17891" y="14083"/>
                </a:cubicBezTo>
                <a:cubicBezTo>
                  <a:pt x="17797" y="14175"/>
                  <a:pt x="17791" y="14203"/>
                  <a:pt x="17851" y="14302"/>
                </a:cubicBezTo>
                <a:cubicBezTo>
                  <a:pt x="17911" y="14402"/>
                  <a:pt x="17905" y="14429"/>
                  <a:pt x="17810" y="14516"/>
                </a:cubicBezTo>
                <a:cubicBezTo>
                  <a:pt x="17779" y="14545"/>
                  <a:pt x="17751" y="14580"/>
                  <a:pt x="17732" y="14613"/>
                </a:cubicBezTo>
                <a:cubicBezTo>
                  <a:pt x="17733" y="14653"/>
                  <a:pt x="17747" y="14708"/>
                  <a:pt x="17773" y="14756"/>
                </a:cubicBezTo>
                <a:cubicBezTo>
                  <a:pt x="17817" y="14839"/>
                  <a:pt x="17848" y="14854"/>
                  <a:pt x="17872" y="14802"/>
                </a:cubicBezTo>
                <a:cubicBezTo>
                  <a:pt x="17890" y="14760"/>
                  <a:pt x="17894" y="14709"/>
                  <a:pt x="17878" y="14688"/>
                </a:cubicBezTo>
                <a:cubicBezTo>
                  <a:pt x="17836" y="14630"/>
                  <a:pt x="17944" y="14387"/>
                  <a:pt x="17993" y="14429"/>
                </a:cubicBezTo>
                <a:cubicBezTo>
                  <a:pt x="18017" y="14449"/>
                  <a:pt x="18050" y="14434"/>
                  <a:pt x="18068" y="14394"/>
                </a:cubicBezTo>
                <a:cubicBezTo>
                  <a:pt x="18090" y="14344"/>
                  <a:pt x="18121" y="14346"/>
                  <a:pt x="18169" y="14401"/>
                </a:cubicBezTo>
                <a:cubicBezTo>
                  <a:pt x="18302" y="14553"/>
                  <a:pt x="18237" y="14387"/>
                  <a:pt x="18070" y="14150"/>
                </a:cubicBezTo>
                <a:cubicBezTo>
                  <a:pt x="18026" y="14087"/>
                  <a:pt x="17986" y="14040"/>
                  <a:pt x="17951" y="14009"/>
                </a:cubicBezTo>
                <a:close/>
                <a:moveTo>
                  <a:pt x="15623" y="14080"/>
                </a:moveTo>
                <a:cubicBezTo>
                  <a:pt x="15619" y="14079"/>
                  <a:pt x="15615" y="14080"/>
                  <a:pt x="15611" y="14085"/>
                </a:cubicBezTo>
                <a:cubicBezTo>
                  <a:pt x="15599" y="14102"/>
                  <a:pt x="15602" y="14150"/>
                  <a:pt x="15620" y="14189"/>
                </a:cubicBezTo>
                <a:cubicBezTo>
                  <a:pt x="15668" y="14297"/>
                  <a:pt x="15697" y="14277"/>
                  <a:pt x="15664" y="14158"/>
                </a:cubicBezTo>
                <a:cubicBezTo>
                  <a:pt x="15652" y="14115"/>
                  <a:pt x="15636" y="14084"/>
                  <a:pt x="15623" y="14080"/>
                </a:cubicBezTo>
                <a:close/>
                <a:moveTo>
                  <a:pt x="14760" y="14277"/>
                </a:moveTo>
                <a:cubicBezTo>
                  <a:pt x="14712" y="14285"/>
                  <a:pt x="14705" y="14354"/>
                  <a:pt x="14756" y="14466"/>
                </a:cubicBezTo>
                <a:cubicBezTo>
                  <a:pt x="14805" y="14575"/>
                  <a:pt x="14798" y="14607"/>
                  <a:pt x="14717" y="14667"/>
                </a:cubicBezTo>
                <a:cubicBezTo>
                  <a:pt x="14645" y="14720"/>
                  <a:pt x="14620" y="14809"/>
                  <a:pt x="14620" y="15004"/>
                </a:cubicBezTo>
                <a:cubicBezTo>
                  <a:pt x="14620" y="15078"/>
                  <a:pt x="14614" y="15138"/>
                  <a:pt x="14605" y="15189"/>
                </a:cubicBezTo>
                <a:lnTo>
                  <a:pt x="14613" y="15175"/>
                </a:lnTo>
                <a:lnTo>
                  <a:pt x="14665" y="15362"/>
                </a:lnTo>
                <a:cubicBezTo>
                  <a:pt x="14693" y="15465"/>
                  <a:pt x="14772" y="15577"/>
                  <a:pt x="14841" y="15613"/>
                </a:cubicBezTo>
                <a:cubicBezTo>
                  <a:pt x="14946" y="15668"/>
                  <a:pt x="14960" y="15707"/>
                  <a:pt x="14932" y="15865"/>
                </a:cubicBezTo>
                <a:cubicBezTo>
                  <a:pt x="14915" y="15968"/>
                  <a:pt x="14882" y="16084"/>
                  <a:pt x="14860" y="16122"/>
                </a:cubicBezTo>
                <a:cubicBezTo>
                  <a:pt x="14802" y="16225"/>
                  <a:pt x="15061" y="16207"/>
                  <a:pt x="15198" y="16098"/>
                </a:cubicBezTo>
                <a:cubicBezTo>
                  <a:pt x="15261" y="16049"/>
                  <a:pt x="15341" y="16024"/>
                  <a:pt x="15377" y="16043"/>
                </a:cubicBezTo>
                <a:cubicBezTo>
                  <a:pt x="15432" y="16072"/>
                  <a:pt x="15501" y="15961"/>
                  <a:pt x="15520" y="15816"/>
                </a:cubicBezTo>
                <a:cubicBezTo>
                  <a:pt x="15520" y="15816"/>
                  <a:pt x="15522" y="15813"/>
                  <a:pt x="15522" y="15813"/>
                </a:cubicBezTo>
                <a:cubicBezTo>
                  <a:pt x="15508" y="15806"/>
                  <a:pt x="15521" y="15762"/>
                  <a:pt x="15554" y="15706"/>
                </a:cubicBezTo>
                <a:cubicBezTo>
                  <a:pt x="15611" y="15612"/>
                  <a:pt x="15607" y="15602"/>
                  <a:pt x="15523" y="15627"/>
                </a:cubicBezTo>
                <a:cubicBezTo>
                  <a:pt x="15470" y="15643"/>
                  <a:pt x="15432" y="15690"/>
                  <a:pt x="15438" y="15733"/>
                </a:cubicBezTo>
                <a:cubicBezTo>
                  <a:pt x="15453" y="15830"/>
                  <a:pt x="15271" y="15972"/>
                  <a:pt x="15205" y="15916"/>
                </a:cubicBezTo>
                <a:cubicBezTo>
                  <a:pt x="15134" y="15855"/>
                  <a:pt x="15147" y="15709"/>
                  <a:pt x="15232" y="15611"/>
                </a:cubicBezTo>
                <a:cubicBezTo>
                  <a:pt x="15296" y="15537"/>
                  <a:pt x="15303" y="15428"/>
                  <a:pt x="15240" y="15489"/>
                </a:cubicBezTo>
                <a:cubicBezTo>
                  <a:pt x="15227" y="15501"/>
                  <a:pt x="15171" y="15455"/>
                  <a:pt x="15116" y="15386"/>
                </a:cubicBezTo>
                <a:cubicBezTo>
                  <a:pt x="15060" y="15316"/>
                  <a:pt x="14983" y="15276"/>
                  <a:pt x="14944" y="15297"/>
                </a:cubicBezTo>
                <a:cubicBezTo>
                  <a:pt x="14864" y="15339"/>
                  <a:pt x="14789" y="15227"/>
                  <a:pt x="14791" y="15070"/>
                </a:cubicBezTo>
                <a:cubicBezTo>
                  <a:pt x="14792" y="15014"/>
                  <a:pt x="14842" y="14872"/>
                  <a:pt x="14902" y="14756"/>
                </a:cubicBezTo>
                <a:cubicBezTo>
                  <a:pt x="15041" y="14488"/>
                  <a:pt x="15039" y="14440"/>
                  <a:pt x="14889" y="14329"/>
                </a:cubicBezTo>
                <a:cubicBezTo>
                  <a:pt x="14833" y="14288"/>
                  <a:pt x="14789" y="14272"/>
                  <a:pt x="14760" y="14277"/>
                </a:cubicBezTo>
                <a:close/>
                <a:moveTo>
                  <a:pt x="15223" y="14293"/>
                </a:moveTo>
                <a:cubicBezTo>
                  <a:pt x="15152" y="14300"/>
                  <a:pt x="15129" y="14402"/>
                  <a:pt x="15190" y="14486"/>
                </a:cubicBezTo>
                <a:cubicBezTo>
                  <a:pt x="15235" y="14547"/>
                  <a:pt x="15315" y="14542"/>
                  <a:pt x="15395" y="14472"/>
                </a:cubicBezTo>
                <a:cubicBezTo>
                  <a:pt x="15470" y="14406"/>
                  <a:pt x="15417" y="14339"/>
                  <a:pt x="15256" y="14296"/>
                </a:cubicBezTo>
                <a:cubicBezTo>
                  <a:pt x="15244" y="14293"/>
                  <a:pt x="15233" y="14292"/>
                  <a:pt x="15223" y="14293"/>
                </a:cubicBezTo>
                <a:close/>
                <a:moveTo>
                  <a:pt x="7608" y="14353"/>
                </a:moveTo>
                <a:cubicBezTo>
                  <a:pt x="7591" y="14349"/>
                  <a:pt x="7579" y="14363"/>
                  <a:pt x="7579" y="14393"/>
                </a:cubicBezTo>
                <a:cubicBezTo>
                  <a:pt x="7579" y="14432"/>
                  <a:pt x="7601" y="14464"/>
                  <a:pt x="7628" y="14464"/>
                </a:cubicBezTo>
                <a:cubicBezTo>
                  <a:pt x="7655" y="14464"/>
                  <a:pt x="7677" y="14450"/>
                  <a:pt x="7677" y="14434"/>
                </a:cubicBezTo>
                <a:cubicBezTo>
                  <a:pt x="7677" y="14417"/>
                  <a:pt x="7655" y="14385"/>
                  <a:pt x="7628" y="14362"/>
                </a:cubicBezTo>
                <a:cubicBezTo>
                  <a:pt x="7621" y="14357"/>
                  <a:pt x="7614" y="14354"/>
                  <a:pt x="7608" y="14353"/>
                </a:cubicBezTo>
                <a:close/>
                <a:moveTo>
                  <a:pt x="18421" y="14378"/>
                </a:moveTo>
                <a:cubicBezTo>
                  <a:pt x="18407" y="14384"/>
                  <a:pt x="18399" y="14391"/>
                  <a:pt x="18388" y="14397"/>
                </a:cubicBezTo>
                <a:cubicBezTo>
                  <a:pt x="18387" y="14410"/>
                  <a:pt x="18387" y="14418"/>
                  <a:pt x="18387" y="14435"/>
                </a:cubicBezTo>
                <a:cubicBezTo>
                  <a:pt x="18386" y="14513"/>
                  <a:pt x="18401" y="14599"/>
                  <a:pt x="18421" y="14626"/>
                </a:cubicBezTo>
                <a:cubicBezTo>
                  <a:pt x="18480" y="14707"/>
                  <a:pt x="18493" y="14546"/>
                  <a:pt x="18438" y="14416"/>
                </a:cubicBezTo>
                <a:cubicBezTo>
                  <a:pt x="18431" y="14399"/>
                  <a:pt x="18426" y="14390"/>
                  <a:pt x="18421" y="14378"/>
                </a:cubicBezTo>
                <a:close/>
                <a:moveTo>
                  <a:pt x="19273" y="14437"/>
                </a:moveTo>
                <a:cubicBezTo>
                  <a:pt x="19093" y="14430"/>
                  <a:pt x="19031" y="14567"/>
                  <a:pt x="19169" y="14669"/>
                </a:cubicBezTo>
                <a:cubicBezTo>
                  <a:pt x="19222" y="14708"/>
                  <a:pt x="19265" y="14784"/>
                  <a:pt x="19265" y="14838"/>
                </a:cubicBezTo>
                <a:cubicBezTo>
                  <a:pt x="19265" y="14893"/>
                  <a:pt x="19301" y="14937"/>
                  <a:pt x="19345" y="14937"/>
                </a:cubicBezTo>
                <a:cubicBezTo>
                  <a:pt x="19408" y="14937"/>
                  <a:pt x="19413" y="14918"/>
                  <a:pt x="19365" y="14838"/>
                </a:cubicBezTo>
                <a:cubicBezTo>
                  <a:pt x="19303" y="14735"/>
                  <a:pt x="19340" y="14571"/>
                  <a:pt x="19411" y="14632"/>
                </a:cubicBezTo>
                <a:cubicBezTo>
                  <a:pt x="19434" y="14652"/>
                  <a:pt x="19446" y="14618"/>
                  <a:pt x="19440" y="14556"/>
                </a:cubicBezTo>
                <a:cubicBezTo>
                  <a:pt x="19432" y="14480"/>
                  <a:pt x="19378" y="14441"/>
                  <a:pt x="19273" y="14437"/>
                </a:cubicBezTo>
                <a:close/>
                <a:moveTo>
                  <a:pt x="18088" y="14667"/>
                </a:moveTo>
                <a:cubicBezTo>
                  <a:pt x="18060" y="14667"/>
                  <a:pt x="18050" y="14698"/>
                  <a:pt x="18067" y="14735"/>
                </a:cubicBezTo>
                <a:cubicBezTo>
                  <a:pt x="18083" y="14773"/>
                  <a:pt x="18107" y="14802"/>
                  <a:pt x="18119" y="14802"/>
                </a:cubicBezTo>
                <a:cubicBezTo>
                  <a:pt x="18131" y="14802"/>
                  <a:pt x="18140" y="14773"/>
                  <a:pt x="18140" y="14735"/>
                </a:cubicBezTo>
                <a:cubicBezTo>
                  <a:pt x="18140" y="14698"/>
                  <a:pt x="18117" y="14667"/>
                  <a:pt x="18088" y="14667"/>
                </a:cubicBezTo>
                <a:close/>
                <a:moveTo>
                  <a:pt x="15353" y="14870"/>
                </a:moveTo>
                <a:cubicBezTo>
                  <a:pt x="15351" y="14874"/>
                  <a:pt x="15365" y="14901"/>
                  <a:pt x="15396" y="14954"/>
                </a:cubicBezTo>
                <a:cubicBezTo>
                  <a:pt x="15433" y="15019"/>
                  <a:pt x="15472" y="15073"/>
                  <a:pt x="15482" y="15073"/>
                </a:cubicBezTo>
                <a:cubicBezTo>
                  <a:pt x="15522" y="15073"/>
                  <a:pt x="15496" y="15017"/>
                  <a:pt x="15414" y="14929"/>
                </a:cubicBezTo>
                <a:cubicBezTo>
                  <a:pt x="15375" y="14887"/>
                  <a:pt x="15356" y="14867"/>
                  <a:pt x="15353" y="14870"/>
                </a:cubicBezTo>
                <a:close/>
                <a:moveTo>
                  <a:pt x="14058" y="14959"/>
                </a:moveTo>
                <a:cubicBezTo>
                  <a:pt x="14054" y="14958"/>
                  <a:pt x="14050" y="14959"/>
                  <a:pt x="14047" y="14964"/>
                </a:cubicBezTo>
                <a:cubicBezTo>
                  <a:pt x="14034" y="14982"/>
                  <a:pt x="14038" y="15029"/>
                  <a:pt x="14056" y="15069"/>
                </a:cubicBezTo>
                <a:cubicBezTo>
                  <a:pt x="14060" y="15078"/>
                  <a:pt x="14063" y="15080"/>
                  <a:pt x="14067" y="15088"/>
                </a:cubicBezTo>
                <a:cubicBezTo>
                  <a:pt x="14076" y="15101"/>
                  <a:pt x="14083" y="15116"/>
                  <a:pt x="14089" y="15127"/>
                </a:cubicBezTo>
                <a:cubicBezTo>
                  <a:pt x="14114" y="15155"/>
                  <a:pt x="14122" y="15121"/>
                  <a:pt x="14098" y="15035"/>
                </a:cubicBezTo>
                <a:cubicBezTo>
                  <a:pt x="14086" y="14992"/>
                  <a:pt x="14071" y="14963"/>
                  <a:pt x="14058" y="14959"/>
                </a:cubicBezTo>
                <a:close/>
                <a:moveTo>
                  <a:pt x="7935" y="15097"/>
                </a:moveTo>
                <a:cubicBezTo>
                  <a:pt x="7930" y="15104"/>
                  <a:pt x="7926" y="15129"/>
                  <a:pt x="7925" y="15169"/>
                </a:cubicBezTo>
                <a:cubicBezTo>
                  <a:pt x="7923" y="15240"/>
                  <a:pt x="7934" y="15280"/>
                  <a:pt x="7950" y="15257"/>
                </a:cubicBezTo>
                <a:cubicBezTo>
                  <a:pt x="7967" y="15235"/>
                  <a:pt x="7969" y="15176"/>
                  <a:pt x="7955" y="15127"/>
                </a:cubicBezTo>
                <a:cubicBezTo>
                  <a:pt x="7947" y="15100"/>
                  <a:pt x="7941" y="15090"/>
                  <a:pt x="7935" y="15097"/>
                </a:cubicBezTo>
                <a:close/>
                <a:moveTo>
                  <a:pt x="14434" y="15207"/>
                </a:moveTo>
                <a:cubicBezTo>
                  <a:pt x="14404" y="15213"/>
                  <a:pt x="14385" y="15291"/>
                  <a:pt x="14391" y="15421"/>
                </a:cubicBezTo>
                <a:cubicBezTo>
                  <a:pt x="14399" y="15601"/>
                  <a:pt x="14381" y="15635"/>
                  <a:pt x="14283" y="15646"/>
                </a:cubicBezTo>
                <a:cubicBezTo>
                  <a:pt x="14206" y="15655"/>
                  <a:pt x="14159" y="15618"/>
                  <a:pt x="14143" y="15535"/>
                </a:cubicBezTo>
                <a:cubicBezTo>
                  <a:pt x="14130" y="15465"/>
                  <a:pt x="14075" y="15411"/>
                  <a:pt x="14018" y="15411"/>
                </a:cubicBezTo>
                <a:cubicBezTo>
                  <a:pt x="14000" y="15411"/>
                  <a:pt x="13990" y="15411"/>
                  <a:pt x="13979" y="15411"/>
                </a:cubicBezTo>
                <a:cubicBezTo>
                  <a:pt x="13971" y="15422"/>
                  <a:pt x="13961" y="15436"/>
                  <a:pt x="13955" y="15445"/>
                </a:cubicBezTo>
                <a:cubicBezTo>
                  <a:pt x="13965" y="15458"/>
                  <a:pt x="13980" y="15475"/>
                  <a:pt x="14007" y="15502"/>
                </a:cubicBezTo>
                <a:cubicBezTo>
                  <a:pt x="14056" y="15552"/>
                  <a:pt x="14083" y="15623"/>
                  <a:pt x="14066" y="15662"/>
                </a:cubicBezTo>
                <a:cubicBezTo>
                  <a:pt x="14049" y="15701"/>
                  <a:pt x="14078" y="15749"/>
                  <a:pt x="14132" y="15768"/>
                </a:cubicBezTo>
                <a:cubicBezTo>
                  <a:pt x="14198" y="15792"/>
                  <a:pt x="14223" y="15853"/>
                  <a:pt x="14227" y="15994"/>
                </a:cubicBezTo>
                <a:cubicBezTo>
                  <a:pt x="14256" y="15980"/>
                  <a:pt x="14298" y="15998"/>
                  <a:pt x="14355" y="16049"/>
                </a:cubicBezTo>
                <a:cubicBezTo>
                  <a:pt x="14451" y="16136"/>
                  <a:pt x="14472" y="16137"/>
                  <a:pt x="14524" y="16051"/>
                </a:cubicBezTo>
                <a:cubicBezTo>
                  <a:pt x="14571" y="15973"/>
                  <a:pt x="14566" y="15917"/>
                  <a:pt x="14503" y="15784"/>
                </a:cubicBezTo>
                <a:cubicBezTo>
                  <a:pt x="14404" y="15575"/>
                  <a:pt x="14406" y="15549"/>
                  <a:pt x="14520" y="15343"/>
                </a:cubicBezTo>
                <a:lnTo>
                  <a:pt x="14533" y="15321"/>
                </a:lnTo>
                <a:cubicBezTo>
                  <a:pt x="14522" y="15315"/>
                  <a:pt x="14510" y="15303"/>
                  <a:pt x="14499" y="15276"/>
                </a:cubicBezTo>
                <a:cubicBezTo>
                  <a:pt x="14476" y="15225"/>
                  <a:pt x="14453" y="15203"/>
                  <a:pt x="14434" y="15207"/>
                </a:cubicBezTo>
                <a:close/>
                <a:moveTo>
                  <a:pt x="17634" y="15235"/>
                </a:moveTo>
                <a:cubicBezTo>
                  <a:pt x="17613" y="15232"/>
                  <a:pt x="17592" y="15245"/>
                  <a:pt x="17579" y="15273"/>
                </a:cubicBezTo>
                <a:cubicBezTo>
                  <a:pt x="17562" y="15311"/>
                  <a:pt x="17583" y="15343"/>
                  <a:pt x="17625" y="15343"/>
                </a:cubicBezTo>
                <a:cubicBezTo>
                  <a:pt x="17643" y="15343"/>
                  <a:pt x="17656" y="15340"/>
                  <a:pt x="17667" y="15337"/>
                </a:cubicBezTo>
                <a:cubicBezTo>
                  <a:pt x="17681" y="15319"/>
                  <a:pt x="17685" y="15296"/>
                  <a:pt x="17673" y="15270"/>
                </a:cubicBezTo>
                <a:cubicBezTo>
                  <a:pt x="17672" y="15267"/>
                  <a:pt x="17672" y="15265"/>
                  <a:pt x="17671" y="15262"/>
                </a:cubicBezTo>
                <a:cubicBezTo>
                  <a:pt x="17665" y="15256"/>
                  <a:pt x="17662" y="15251"/>
                  <a:pt x="17655" y="15245"/>
                </a:cubicBezTo>
                <a:cubicBezTo>
                  <a:pt x="17648" y="15239"/>
                  <a:pt x="17641" y="15236"/>
                  <a:pt x="17634" y="15235"/>
                </a:cubicBezTo>
                <a:close/>
                <a:moveTo>
                  <a:pt x="18087" y="15357"/>
                </a:moveTo>
                <a:cubicBezTo>
                  <a:pt x="18079" y="15359"/>
                  <a:pt x="18072" y="15363"/>
                  <a:pt x="18065" y="15367"/>
                </a:cubicBezTo>
                <a:cubicBezTo>
                  <a:pt x="18064" y="15443"/>
                  <a:pt x="18058" y="15526"/>
                  <a:pt x="18047" y="15602"/>
                </a:cubicBezTo>
                <a:cubicBezTo>
                  <a:pt x="18059" y="15618"/>
                  <a:pt x="18072" y="15635"/>
                  <a:pt x="18086" y="15651"/>
                </a:cubicBezTo>
                <a:cubicBezTo>
                  <a:pt x="18174" y="15753"/>
                  <a:pt x="18222" y="15862"/>
                  <a:pt x="18205" y="15921"/>
                </a:cubicBezTo>
                <a:cubicBezTo>
                  <a:pt x="18190" y="15975"/>
                  <a:pt x="18204" y="16062"/>
                  <a:pt x="18235" y="16114"/>
                </a:cubicBezTo>
                <a:cubicBezTo>
                  <a:pt x="18272" y="16176"/>
                  <a:pt x="18274" y="16225"/>
                  <a:pt x="18242" y="16252"/>
                </a:cubicBezTo>
                <a:cubicBezTo>
                  <a:pt x="18200" y="16288"/>
                  <a:pt x="18200" y="16344"/>
                  <a:pt x="18223" y="16390"/>
                </a:cubicBezTo>
                <a:cubicBezTo>
                  <a:pt x="18224" y="16394"/>
                  <a:pt x="18226" y="16397"/>
                  <a:pt x="18227" y="16400"/>
                </a:cubicBezTo>
                <a:cubicBezTo>
                  <a:pt x="18235" y="16413"/>
                  <a:pt x="18245" y="16425"/>
                  <a:pt x="18256" y="16435"/>
                </a:cubicBezTo>
                <a:cubicBezTo>
                  <a:pt x="18278" y="16451"/>
                  <a:pt x="18311" y="16459"/>
                  <a:pt x="18357" y="16460"/>
                </a:cubicBezTo>
                <a:cubicBezTo>
                  <a:pt x="18412" y="16446"/>
                  <a:pt x="18458" y="16429"/>
                  <a:pt x="18458" y="16424"/>
                </a:cubicBezTo>
                <a:cubicBezTo>
                  <a:pt x="18458" y="16407"/>
                  <a:pt x="18575" y="16400"/>
                  <a:pt x="18706" y="16398"/>
                </a:cubicBezTo>
                <a:cubicBezTo>
                  <a:pt x="18710" y="16396"/>
                  <a:pt x="18724" y="16394"/>
                  <a:pt x="18726" y="16392"/>
                </a:cubicBezTo>
                <a:cubicBezTo>
                  <a:pt x="18737" y="16383"/>
                  <a:pt x="18752" y="16385"/>
                  <a:pt x="18767" y="16397"/>
                </a:cubicBezTo>
                <a:cubicBezTo>
                  <a:pt x="18841" y="16397"/>
                  <a:pt x="18916" y="16401"/>
                  <a:pt x="18975" y="16406"/>
                </a:cubicBezTo>
                <a:cubicBezTo>
                  <a:pt x="19011" y="16366"/>
                  <a:pt x="19045" y="16383"/>
                  <a:pt x="19144" y="16454"/>
                </a:cubicBezTo>
                <a:cubicBezTo>
                  <a:pt x="19162" y="16467"/>
                  <a:pt x="19175" y="16472"/>
                  <a:pt x="19192" y="16482"/>
                </a:cubicBezTo>
                <a:cubicBezTo>
                  <a:pt x="19225" y="16497"/>
                  <a:pt x="19260" y="16512"/>
                  <a:pt x="19295" y="16522"/>
                </a:cubicBezTo>
                <a:cubicBezTo>
                  <a:pt x="19386" y="16549"/>
                  <a:pt x="19432" y="16543"/>
                  <a:pt x="19480" y="16486"/>
                </a:cubicBezTo>
                <a:cubicBezTo>
                  <a:pt x="19487" y="16477"/>
                  <a:pt x="19493" y="16468"/>
                  <a:pt x="19499" y="16459"/>
                </a:cubicBezTo>
                <a:cubicBezTo>
                  <a:pt x="19503" y="16453"/>
                  <a:pt x="19508" y="16446"/>
                  <a:pt x="19512" y="16440"/>
                </a:cubicBezTo>
                <a:cubicBezTo>
                  <a:pt x="19521" y="16424"/>
                  <a:pt x="19530" y="16407"/>
                  <a:pt x="19540" y="16387"/>
                </a:cubicBezTo>
                <a:cubicBezTo>
                  <a:pt x="19593" y="16275"/>
                  <a:pt x="19643" y="16234"/>
                  <a:pt x="19681" y="16254"/>
                </a:cubicBezTo>
                <a:cubicBezTo>
                  <a:pt x="19730" y="16245"/>
                  <a:pt x="19762" y="16288"/>
                  <a:pt x="19737" y="16386"/>
                </a:cubicBezTo>
                <a:cubicBezTo>
                  <a:pt x="19739" y="16400"/>
                  <a:pt x="19741" y="16414"/>
                  <a:pt x="19743" y="16430"/>
                </a:cubicBezTo>
                <a:cubicBezTo>
                  <a:pt x="19744" y="16447"/>
                  <a:pt x="19745" y="16458"/>
                  <a:pt x="19746" y="16476"/>
                </a:cubicBezTo>
                <a:cubicBezTo>
                  <a:pt x="19756" y="16495"/>
                  <a:pt x="19770" y="16511"/>
                  <a:pt x="19787" y="16521"/>
                </a:cubicBezTo>
                <a:cubicBezTo>
                  <a:pt x="19852" y="16555"/>
                  <a:pt x="19852" y="16578"/>
                  <a:pt x="19797" y="16678"/>
                </a:cubicBezTo>
                <a:cubicBezTo>
                  <a:pt x="19783" y="16702"/>
                  <a:pt x="19786" y="16703"/>
                  <a:pt x="19780" y="16714"/>
                </a:cubicBezTo>
                <a:cubicBezTo>
                  <a:pt x="19786" y="16716"/>
                  <a:pt x="19794" y="16714"/>
                  <a:pt x="19803" y="16708"/>
                </a:cubicBezTo>
                <a:cubicBezTo>
                  <a:pt x="19816" y="16695"/>
                  <a:pt x="19819" y="16693"/>
                  <a:pt x="19841" y="16667"/>
                </a:cubicBezTo>
                <a:cubicBezTo>
                  <a:pt x="19940" y="16551"/>
                  <a:pt x="19943" y="16526"/>
                  <a:pt x="19877" y="16425"/>
                </a:cubicBezTo>
                <a:cubicBezTo>
                  <a:pt x="19811" y="16324"/>
                  <a:pt x="19818" y="16299"/>
                  <a:pt x="19954" y="16160"/>
                </a:cubicBezTo>
                <a:cubicBezTo>
                  <a:pt x="20036" y="16076"/>
                  <a:pt x="20091" y="15989"/>
                  <a:pt x="20075" y="15967"/>
                </a:cubicBezTo>
                <a:cubicBezTo>
                  <a:pt x="20059" y="15945"/>
                  <a:pt x="20017" y="15983"/>
                  <a:pt x="19981" y="16051"/>
                </a:cubicBezTo>
                <a:cubicBezTo>
                  <a:pt x="19973" y="16067"/>
                  <a:pt x="19963" y="16081"/>
                  <a:pt x="19954" y="16092"/>
                </a:cubicBezTo>
                <a:cubicBezTo>
                  <a:pt x="19935" y="16114"/>
                  <a:pt x="19915" y="16126"/>
                  <a:pt x="19896" y="16130"/>
                </a:cubicBezTo>
                <a:cubicBezTo>
                  <a:pt x="19887" y="16132"/>
                  <a:pt x="19877" y="16131"/>
                  <a:pt x="19869" y="16129"/>
                </a:cubicBezTo>
                <a:cubicBezTo>
                  <a:pt x="19852" y="16123"/>
                  <a:pt x="19839" y="16111"/>
                  <a:pt x="19830" y="16089"/>
                </a:cubicBezTo>
                <a:cubicBezTo>
                  <a:pt x="19821" y="16067"/>
                  <a:pt x="19817" y="16037"/>
                  <a:pt x="19821" y="16000"/>
                </a:cubicBezTo>
                <a:cubicBezTo>
                  <a:pt x="19823" y="15979"/>
                  <a:pt x="19833" y="15945"/>
                  <a:pt x="19846" y="15906"/>
                </a:cubicBezTo>
                <a:cubicBezTo>
                  <a:pt x="19794" y="15941"/>
                  <a:pt x="19746" y="15983"/>
                  <a:pt x="19732" y="16013"/>
                </a:cubicBezTo>
                <a:cubicBezTo>
                  <a:pt x="19713" y="16056"/>
                  <a:pt x="19660" y="16058"/>
                  <a:pt x="19588" y="16021"/>
                </a:cubicBezTo>
                <a:cubicBezTo>
                  <a:pt x="19505" y="15977"/>
                  <a:pt x="19453" y="15991"/>
                  <a:pt x="19396" y="16070"/>
                </a:cubicBezTo>
                <a:cubicBezTo>
                  <a:pt x="19329" y="16163"/>
                  <a:pt x="19299" y="16166"/>
                  <a:pt x="19182" y="16089"/>
                </a:cubicBezTo>
                <a:cubicBezTo>
                  <a:pt x="19107" y="16040"/>
                  <a:pt x="18991" y="15996"/>
                  <a:pt x="18925" y="15992"/>
                </a:cubicBezTo>
                <a:cubicBezTo>
                  <a:pt x="18849" y="15988"/>
                  <a:pt x="18781" y="15924"/>
                  <a:pt x="18743" y="15819"/>
                </a:cubicBezTo>
                <a:cubicBezTo>
                  <a:pt x="18710" y="15728"/>
                  <a:pt x="18636" y="15629"/>
                  <a:pt x="18579" y="15600"/>
                </a:cubicBezTo>
                <a:cubicBezTo>
                  <a:pt x="18513" y="15566"/>
                  <a:pt x="18489" y="15516"/>
                  <a:pt x="18513" y="15462"/>
                </a:cubicBezTo>
                <a:cubicBezTo>
                  <a:pt x="18540" y="15400"/>
                  <a:pt x="18528" y="15401"/>
                  <a:pt x="18469" y="15467"/>
                </a:cubicBezTo>
                <a:cubicBezTo>
                  <a:pt x="18401" y="15543"/>
                  <a:pt x="18366" y="15537"/>
                  <a:pt x="18241" y="15435"/>
                </a:cubicBezTo>
                <a:cubicBezTo>
                  <a:pt x="18184" y="15389"/>
                  <a:pt x="18144" y="15364"/>
                  <a:pt x="18112" y="15357"/>
                </a:cubicBezTo>
                <a:cubicBezTo>
                  <a:pt x="18103" y="15356"/>
                  <a:pt x="18095" y="15356"/>
                  <a:pt x="18087" y="15357"/>
                </a:cubicBezTo>
                <a:close/>
                <a:moveTo>
                  <a:pt x="20215" y="15505"/>
                </a:moveTo>
                <a:cubicBezTo>
                  <a:pt x="20215" y="15506"/>
                  <a:pt x="20214" y="15506"/>
                  <a:pt x="20213" y="15507"/>
                </a:cubicBezTo>
                <a:cubicBezTo>
                  <a:pt x="20215" y="15507"/>
                  <a:pt x="20216" y="15507"/>
                  <a:pt x="20215" y="15505"/>
                </a:cubicBezTo>
                <a:close/>
                <a:moveTo>
                  <a:pt x="13463" y="15576"/>
                </a:moveTo>
                <a:cubicBezTo>
                  <a:pt x="13456" y="15575"/>
                  <a:pt x="13450" y="15576"/>
                  <a:pt x="13444" y="15581"/>
                </a:cubicBezTo>
                <a:cubicBezTo>
                  <a:pt x="13434" y="15590"/>
                  <a:pt x="13421" y="15589"/>
                  <a:pt x="13409" y="15583"/>
                </a:cubicBezTo>
                <a:cubicBezTo>
                  <a:pt x="13412" y="15610"/>
                  <a:pt x="13421" y="15643"/>
                  <a:pt x="13434" y="15675"/>
                </a:cubicBezTo>
                <a:cubicBezTo>
                  <a:pt x="13440" y="15678"/>
                  <a:pt x="13446" y="15681"/>
                  <a:pt x="13452" y="15686"/>
                </a:cubicBezTo>
                <a:cubicBezTo>
                  <a:pt x="13509" y="15727"/>
                  <a:pt x="13527" y="15728"/>
                  <a:pt x="13521" y="15687"/>
                </a:cubicBezTo>
                <a:cubicBezTo>
                  <a:pt x="13518" y="15678"/>
                  <a:pt x="13517" y="15674"/>
                  <a:pt x="13513" y="15664"/>
                </a:cubicBezTo>
                <a:cubicBezTo>
                  <a:pt x="13502" y="15633"/>
                  <a:pt x="13490" y="15608"/>
                  <a:pt x="13480" y="15586"/>
                </a:cubicBezTo>
                <a:cubicBezTo>
                  <a:pt x="13474" y="15580"/>
                  <a:pt x="13469" y="15577"/>
                  <a:pt x="13463" y="15576"/>
                </a:cubicBezTo>
                <a:close/>
                <a:moveTo>
                  <a:pt x="19528" y="15703"/>
                </a:moveTo>
                <a:cubicBezTo>
                  <a:pt x="19522" y="15705"/>
                  <a:pt x="19516" y="15709"/>
                  <a:pt x="19510" y="15714"/>
                </a:cubicBezTo>
                <a:cubicBezTo>
                  <a:pt x="19483" y="15737"/>
                  <a:pt x="19460" y="15787"/>
                  <a:pt x="19460" y="15824"/>
                </a:cubicBezTo>
                <a:cubicBezTo>
                  <a:pt x="19460" y="15861"/>
                  <a:pt x="19483" y="15872"/>
                  <a:pt x="19510" y="15849"/>
                </a:cubicBezTo>
                <a:cubicBezTo>
                  <a:pt x="19537" y="15826"/>
                  <a:pt x="19558" y="15777"/>
                  <a:pt x="19558" y="15740"/>
                </a:cubicBezTo>
                <a:cubicBezTo>
                  <a:pt x="19558" y="15712"/>
                  <a:pt x="19546" y="15699"/>
                  <a:pt x="19528" y="15703"/>
                </a:cubicBezTo>
                <a:close/>
                <a:moveTo>
                  <a:pt x="19073" y="15749"/>
                </a:moveTo>
                <a:cubicBezTo>
                  <a:pt x="19044" y="15749"/>
                  <a:pt x="19021" y="15779"/>
                  <a:pt x="19021" y="15816"/>
                </a:cubicBezTo>
                <a:cubicBezTo>
                  <a:pt x="19021" y="15853"/>
                  <a:pt x="19030" y="15884"/>
                  <a:pt x="19042" y="15884"/>
                </a:cubicBezTo>
                <a:cubicBezTo>
                  <a:pt x="19054" y="15884"/>
                  <a:pt x="19078" y="15853"/>
                  <a:pt x="19094" y="15816"/>
                </a:cubicBezTo>
                <a:cubicBezTo>
                  <a:pt x="19111" y="15779"/>
                  <a:pt x="19101" y="15749"/>
                  <a:pt x="19073" y="15749"/>
                </a:cubicBezTo>
                <a:close/>
                <a:moveTo>
                  <a:pt x="13840" y="15840"/>
                </a:moveTo>
                <a:cubicBezTo>
                  <a:pt x="13786" y="15831"/>
                  <a:pt x="13736" y="15896"/>
                  <a:pt x="13751" y="15976"/>
                </a:cubicBezTo>
                <a:cubicBezTo>
                  <a:pt x="13764" y="16000"/>
                  <a:pt x="13789" y="16027"/>
                  <a:pt x="13813" y="16054"/>
                </a:cubicBezTo>
                <a:cubicBezTo>
                  <a:pt x="13826" y="16051"/>
                  <a:pt x="13841" y="16042"/>
                  <a:pt x="13859" y="16022"/>
                </a:cubicBezTo>
                <a:cubicBezTo>
                  <a:pt x="13892" y="15984"/>
                  <a:pt x="13930" y="15959"/>
                  <a:pt x="13941" y="15968"/>
                </a:cubicBezTo>
                <a:cubicBezTo>
                  <a:pt x="13953" y="15977"/>
                  <a:pt x="13934" y="15942"/>
                  <a:pt x="13900" y="15887"/>
                </a:cubicBezTo>
                <a:cubicBezTo>
                  <a:pt x="13882" y="15859"/>
                  <a:pt x="13861" y="15843"/>
                  <a:pt x="13840" y="15840"/>
                </a:cubicBezTo>
                <a:close/>
                <a:moveTo>
                  <a:pt x="16107" y="15864"/>
                </a:moveTo>
                <a:cubicBezTo>
                  <a:pt x="16080" y="15894"/>
                  <a:pt x="16079" y="15912"/>
                  <a:pt x="16112" y="15919"/>
                </a:cubicBezTo>
                <a:cubicBezTo>
                  <a:pt x="16112" y="15918"/>
                  <a:pt x="16112" y="15918"/>
                  <a:pt x="16112" y="15918"/>
                </a:cubicBezTo>
                <a:cubicBezTo>
                  <a:pt x="16111" y="15901"/>
                  <a:pt x="16109" y="15882"/>
                  <a:pt x="16107" y="15864"/>
                </a:cubicBezTo>
                <a:close/>
                <a:moveTo>
                  <a:pt x="17898" y="15951"/>
                </a:moveTo>
                <a:cubicBezTo>
                  <a:pt x="17886" y="15951"/>
                  <a:pt x="17876" y="15952"/>
                  <a:pt x="17866" y="15954"/>
                </a:cubicBezTo>
                <a:cubicBezTo>
                  <a:pt x="17834" y="15959"/>
                  <a:pt x="17790" y="15990"/>
                  <a:pt x="17761" y="16029"/>
                </a:cubicBezTo>
                <a:cubicBezTo>
                  <a:pt x="17674" y="16149"/>
                  <a:pt x="17914" y="16383"/>
                  <a:pt x="18070" y="16329"/>
                </a:cubicBezTo>
                <a:cubicBezTo>
                  <a:pt x="18078" y="16326"/>
                  <a:pt x="18083" y="16324"/>
                  <a:pt x="18091" y="16322"/>
                </a:cubicBezTo>
                <a:cubicBezTo>
                  <a:pt x="18089" y="16195"/>
                  <a:pt x="17963" y="15951"/>
                  <a:pt x="17898" y="15951"/>
                </a:cubicBezTo>
                <a:close/>
                <a:moveTo>
                  <a:pt x="6868" y="15983"/>
                </a:moveTo>
                <a:cubicBezTo>
                  <a:pt x="6860" y="15978"/>
                  <a:pt x="6854" y="16016"/>
                  <a:pt x="6854" y="16086"/>
                </a:cubicBezTo>
                <a:cubicBezTo>
                  <a:pt x="6854" y="16179"/>
                  <a:pt x="6864" y="16218"/>
                  <a:pt x="6878" y="16171"/>
                </a:cubicBezTo>
                <a:cubicBezTo>
                  <a:pt x="6891" y="16125"/>
                  <a:pt x="6891" y="16048"/>
                  <a:pt x="6878" y="16002"/>
                </a:cubicBezTo>
                <a:cubicBezTo>
                  <a:pt x="6874" y="15990"/>
                  <a:pt x="6871" y="15984"/>
                  <a:pt x="6868" y="15983"/>
                </a:cubicBezTo>
                <a:close/>
                <a:moveTo>
                  <a:pt x="13542" y="16186"/>
                </a:moveTo>
                <a:cubicBezTo>
                  <a:pt x="13509" y="16181"/>
                  <a:pt x="13511" y="16201"/>
                  <a:pt x="13544" y="16256"/>
                </a:cubicBezTo>
                <a:cubicBezTo>
                  <a:pt x="13567" y="16293"/>
                  <a:pt x="13573" y="16327"/>
                  <a:pt x="13563" y="16367"/>
                </a:cubicBezTo>
                <a:cubicBezTo>
                  <a:pt x="13573" y="16482"/>
                  <a:pt x="13560" y="16637"/>
                  <a:pt x="13520" y="16776"/>
                </a:cubicBezTo>
                <a:cubicBezTo>
                  <a:pt x="13493" y="16869"/>
                  <a:pt x="13509" y="16884"/>
                  <a:pt x="13606" y="16860"/>
                </a:cubicBezTo>
                <a:cubicBezTo>
                  <a:pt x="13682" y="16841"/>
                  <a:pt x="13755" y="16877"/>
                  <a:pt x="13808" y="16959"/>
                </a:cubicBezTo>
                <a:cubicBezTo>
                  <a:pt x="13855" y="17031"/>
                  <a:pt x="13931" y="17071"/>
                  <a:pt x="13982" y="17052"/>
                </a:cubicBezTo>
                <a:cubicBezTo>
                  <a:pt x="14067" y="17021"/>
                  <a:pt x="14066" y="17005"/>
                  <a:pt x="13955" y="16773"/>
                </a:cubicBezTo>
                <a:cubicBezTo>
                  <a:pt x="13876" y="16608"/>
                  <a:pt x="13813" y="16491"/>
                  <a:pt x="13756" y="16402"/>
                </a:cubicBezTo>
                <a:cubicBezTo>
                  <a:pt x="13737" y="16406"/>
                  <a:pt x="13726" y="16385"/>
                  <a:pt x="13713" y="16338"/>
                </a:cubicBezTo>
                <a:cubicBezTo>
                  <a:pt x="13663" y="16270"/>
                  <a:pt x="13618" y="16223"/>
                  <a:pt x="13574" y="16200"/>
                </a:cubicBezTo>
                <a:cubicBezTo>
                  <a:pt x="13564" y="16195"/>
                  <a:pt x="13559" y="16192"/>
                  <a:pt x="13551" y="16189"/>
                </a:cubicBezTo>
                <a:cubicBezTo>
                  <a:pt x="13548" y="16188"/>
                  <a:pt x="13544" y="16186"/>
                  <a:pt x="13542" y="16186"/>
                </a:cubicBezTo>
                <a:close/>
                <a:moveTo>
                  <a:pt x="15003" y="16562"/>
                </a:moveTo>
                <a:cubicBezTo>
                  <a:pt x="14976" y="16564"/>
                  <a:pt x="14966" y="16579"/>
                  <a:pt x="14979" y="16609"/>
                </a:cubicBezTo>
                <a:cubicBezTo>
                  <a:pt x="15017" y="16694"/>
                  <a:pt x="14782" y="17054"/>
                  <a:pt x="14722" y="17003"/>
                </a:cubicBezTo>
                <a:cubicBezTo>
                  <a:pt x="14692" y="16977"/>
                  <a:pt x="14682" y="16920"/>
                  <a:pt x="14701" y="16876"/>
                </a:cubicBezTo>
                <a:cubicBezTo>
                  <a:pt x="14719" y="16832"/>
                  <a:pt x="14676" y="16868"/>
                  <a:pt x="14607" y="16955"/>
                </a:cubicBezTo>
                <a:cubicBezTo>
                  <a:pt x="14536" y="17044"/>
                  <a:pt x="14492" y="17157"/>
                  <a:pt x="14507" y="17211"/>
                </a:cubicBezTo>
                <a:cubicBezTo>
                  <a:pt x="14521" y="17264"/>
                  <a:pt x="14503" y="17360"/>
                  <a:pt x="14467" y="17423"/>
                </a:cubicBezTo>
                <a:cubicBezTo>
                  <a:pt x="14392" y="17552"/>
                  <a:pt x="14277" y="17825"/>
                  <a:pt x="14277" y="17873"/>
                </a:cubicBezTo>
                <a:cubicBezTo>
                  <a:pt x="14277" y="17950"/>
                  <a:pt x="14491" y="17836"/>
                  <a:pt x="14549" y="17728"/>
                </a:cubicBezTo>
                <a:cubicBezTo>
                  <a:pt x="14609" y="17615"/>
                  <a:pt x="14617" y="17618"/>
                  <a:pt x="14658" y="17771"/>
                </a:cubicBezTo>
                <a:cubicBezTo>
                  <a:pt x="14689" y="17884"/>
                  <a:pt x="14713" y="17908"/>
                  <a:pt x="14738" y="17850"/>
                </a:cubicBezTo>
                <a:cubicBezTo>
                  <a:pt x="14767" y="17787"/>
                  <a:pt x="14798" y="17795"/>
                  <a:pt x="14868" y="17882"/>
                </a:cubicBezTo>
                <a:cubicBezTo>
                  <a:pt x="14919" y="17945"/>
                  <a:pt x="14949" y="18020"/>
                  <a:pt x="14936" y="18049"/>
                </a:cubicBezTo>
                <a:cubicBezTo>
                  <a:pt x="14886" y="18160"/>
                  <a:pt x="15064" y="18065"/>
                  <a:pt x="15126" y="17947"/>
                </a:cubicBezTo>
                <a:cubicBezTo>
                  <a:pt x="15200" y="17808"/>
                  <a:pt x="15327" y="17867"/>
                  <a:pt x="15285" y="18020"/>
                </a:cubicBezTo>
                <a:cubicBezTo>
                  <a:pt x="15263" y="18099"/>
                  <a:pt x="15285" y="18097"/>
                  <a:pt x="15405" y="18011"/>
                </a:cubicBezTo>
                <a:cubicBezTo>
                  <a:pt x="15537" y="17916"/>
                  <a:pt x="15554" y="17917"/>
                  <a:pt x="15580" y="18012"/>
                </a:cubicBezTo>
                <a:cubicBezTo>
                  <a:pt x="15601" y="18085"/>
                  <a:pt x="15642" y="18103"/>
                  <a:pt x="15714" y="18072"/>
                </a:cubicBezTo>
                <a:cubicBezTo>
                  <a:pt x="15878" y="18002"/>
                  <a:pt x="15884" y="17916"/>
                  <a:pt x="15741" y="17715"/>
                </a:cubicBezTo>
                <a:cubicBezTo>
                  <a:pt x="15653" y="17617"/>
                  <a:pt x="15593" y="17495"/>
                  <a:pt x="15630" y="17417"/>
                </a:cubicBezTo>
                <a:cubicBezTo>
                  <a:pt x="15637" y="17396"/>
                  <a:pt x="15636" y="17384"/>
                  <a:pt x="15628" y="17379"/>
                </a:cubicBezTo>
                <a:cubicBezTo>
                  <a:pt x="15620" y="17379"/>
                  <a:pt x="15612" y="17377"/>
                  <a:pt x="15598" y="17384"/>
                </a:cubicBezTo>
                <a:cubicBezTo>
                  <a:pt x="15597" y="17384"/>
                  <a:pt x="15597" y="17385"/>
                  <a:pt x="15597" y="17385"/>
                </a:cubicBezTo>
                <a:cubicBezTo>
                  <a:pt x="15566" y="17402"/>
                  <a:pt x="15541" y="17440"/>
                  <a:pt x="15541" y="17474"/>
                </a:cubicBezTo>
                <a:cubicBezTo>
                  <a:pt x="15542" y="17603"/>
                  <a:pt x="15395" y="17761"/>
                  <a:pt x="15305" y="17728"/>
                </a:cubicBezTo>
                <a:cubicBezTo>
                  <a:pt x="15192" y="17687"/>
                  <a:pt x="15033" y="17454"/>
                  <a:pt x="15077" y="17393"/>
                </a:cubicBezTo>
                <a:cubicBezTo>
                  <a:pt x="15095" y="17369"/>
                  <a:pt x="15072" y="17292"/>
                  <a:pt x="15028" y="17224"/>
                </a:cubicBezTo>
                <a:cubicBezTo>
                  <a:pt x="14961" y="17122"/>
                  <a:pt x="14957" y="17069"/>
                  <a:pt x="15003" y="16927"/>
                </a:cubicBezTo>
                <a:cubicBezTo>
                  <a:pt x="15035" y="16832"/>
                  <a:pt x="15080" y="16771"/>
                  <a:pt x="15104" y="16792"/>
                </a:cubicBezTo>
                <a:cubicBezTo>
                  <a:pt x="15128" y="16812"/>
                  <a:pt x="15160" y="16786"/>
                  <a:pt x="15174" y="16733"/>
                </a:cubicBezTo>
                <a:cubicBezTo>
                  <a:pt x="15189" y="16681"/>
                  <a:pt x="15167" y="16620"/>
                  <a:pt x="15126" y="16598"/>
                </a:cubicBezTo>
                <a:cubicBezTo>
                  <a:pt x="15075" y="16571"/>
                  <a:pt x="15031" y="16560"/>
                  <a:pt x="15003" y="16562"/>
                </a:cubicBezTo>
                <a:close/>
                <a:moveTo>
                  <a:pt x="8305" y="16567"/>
                </a:moveTo>
                <a:cubicBezTo>
                  <a:pt x="8273" y="16563"/>
                  <a:pt x="8262" y="16610"/>
                  <a:pt x="8273" y="16708"/>
                </a:cubicBezTo>
                <a:cubicBezTo>
                  <a:pt x="8282" y="16801"/>
                  <a:pt x="8334" y="16873"/>
                  <a:pt x="8410" y="16900"/>
                </a:cubicBezTo>
                <a:cubicBezTo>
                  <a:pt x="8581" y="16959"/>
                  <a:pt x="8591" y="16923"/>
                  <a:pt x="8459" y="16728"/>
                </a:cubicBezTo>
                <a:cubicBezTo>
                  <a:pt x="8388" y="16624"/>
                  <a:pt x="8336" y="16570"/>
                  <a:pt x="8305" y="16567"/>
                </a:cubicBezTo>
                <a:close/>
                <a:moveTo>
                  <a:pt x="14136" y="16627"/>
                </a:moveTo>
                <a:cubicBezTo>
                  <a:pt x="14083" y="16627"/>
                  <a:pt x="14088" y="16658"/>
                  <a:pt x="14156" y="16762"/>
                </a:cubicBezTo>
                <a:cubicBezTo>
                  <a:pt x="14204" y="16836"/>
                  <a:pt x="14262" y="16897"/>
                  <a:pt x="14285" y="16897"/>
                </a:cubicBezTo>
                <a:cubicBezTo>
                  <a:pt x="14308" y="16897"/>
                  <a:pt x="14301" y="16836"/>
                  <a:pt x="14267" y="16762"/>
                </a:cubicBezTo>
                <a:cubicBezTo>
                  <a:pt x="14233" y="16687"/>
                  <a:pt x="14174" y="16627"/>
                  <a:pt x="14136" y="16627"/>
                </a:cubicBezTo>
                <a:close/>
                <a:moveTo>
                  <a:pt x="20545" y="16897"/>
                </a:moveTo>
                <a:cubicBezTo>
                  <a:pt x="20528" y="16897"/>
                  <a:pt x="20517" y="16924"/>
                  <a:pt x="20510" y="16957"/>
                </a:cubicBezTo>
                <a:lnTo>
                  <a:pt x="20546" y="17051"/>
                </a:lnTo>
                <a:lnTo>
                  <a:pt x="20582" y="16973"/>
                </a:lnTo>
                <a:cubicBezTo>
                  <a:pt x="20583" y="16969"/>
                  <a:pt x="20585" y="16965"/>
                  <a:pt x="20585" y="16962"/>
                </a:cubicBezTo>
                <a:cubicBezTo>
                  <a:pt x="20585" y="16927"/>
                  <a:pt x="20567" y="16897"/>
                  <a:pt x="20545" y="16897"/>
                </a:cubicBezTo>
                <a:close/>
                <a:moveTo>
                  <a:pt x="6332" y="16962"/>
                </a:moveTo>
                <a:cubicBezTo>
                  <a:pt x="6310" y="16978"/>
                  <a:pt x="6289" y="16992"/>
                  <a:pt x="6274" y="16997"/>
                </a:cubicBezTo>
                <a:cubicBezTo>
                  <a:pt x="6281" y="17011"/>
                  <a:pt x="6288" y="17026"/>
                  <a:pt x="6295" y="17038"/>
                </a:cubicBezTo>
                <a:cubicBezTo>
                  <a:pt x="6311" y="17063"/>
                  <a:pt x="6326" y="17073"/>
                  <a:pt x="6342" y="17066"/>
                </a:cubicBezTo>
                <a:cubicBezTo>
                  <a:pt x="6349" y="17042"/>
                  <a:pt x="6343" y="17002"/>
                  <a:pt x="6332" y="16962"/>
                </a:cubicBezTo>
                <a:close/>
                <a:moveTo>
                  <a:pt x="17026" y="17173"/>
                </a:moveTo>
                <a:cubicBezTo>
                  <a:pt x="17007" y="17172"/>
                  <a:pt x="16979" y="17192"/>
                  <a:pt x="16954" y="17227"/>
                </a:cubicBezTo>
                <a:cubicBezTo>
                  <a:pt x="16947" y="17236"/>
                  <a:pt x="16945" y="17242"/>
                  <a:pt x="16940" y="17249"/>
                </a:cubicBezTo>
                <a:cubicBezTo>
                  <a:pt x="16940" y="17250"/>
                  <a:pt x="16940" y="17250"/>
                  <a:pt x="16940" y="17250"/>
                </a:cubicBezTo>
                <a:cubicBezTo>
                  <a:pt x="16941" y="17262"/>
                  <a:pt x="16940" y="17273"/>
                  <a:pt x="16940" y="17284"/>
                </a:cubicBezTo>
                <a:cubicBezTo>
                  <a:pt x="16950" y="17281"/>
                  <a:pt x="16963" y="17274"/>
                  <a:pt x="16981" y="17265"/>
                </a:cubicBezTo>
                <a:cubicBezTo>
                  <a:pt x="17029" y="17239"/>
                  <a:pt x="17056" y="17202"/>
                  <a:pt x="17041" y="17181"/>
                </a:cubicBezTo>
                <a:cubicBezTo>
                  <a:pt x="17037" y="17175"/>
                  <a:pt x="17032" y="17173"/>
                  <a:pt x="17026" y="17173"/>
                </a:cubicBezTo>
                <a:close/>
                <a:moveTo>
                  <a:pt x="19956" y="17217"/>
                </a:moveTo>
                <a:cubicBezTo>
                  <a:pt x="19926" y="17226"/>
                  <a:pt x="19889" y="17243"/>
                  <a:pt x="19839" y="17279"/>
                </a:cubicBezTo>
                <a:cubicBezTo>
                  <a:pt x="19725" y="17361"/>
                  <a:pt x="19706" y="17398"/>
                  <a:pt x="19759" y="17444"/>
                </a:cubicBezTo>
                <a:cubicBezTo>
                  <a:pt x="19850" y="17524"/>
                  <a:pt x="19906" y="17515"/>
                  <a:pt x="19961" y="17419"/>
                </a:cubicBezTo>
                <a:cubicBezTo>
                  <a:pt x="19994" y="17306"/>
                  <a:pt x="19995" y="17246"/>
                  <a:pt x="19956" y="17217"/>
                </a:cubicBezTo>
                <a:close/>
                <a:moveTo>
                  <a:pt x="17764" y="17542"/>
                </a:moveTo>
                <a:cubicBezTo>
                  <a:pt x="17759" y="17545"/>
                  <a:pt x="17751" y="17552"/>
                  <a:pt x="17740" y="17565"/>
                </a:cubicBezTo>
                <a:cubicBezTo>
                  <a:pt x="17694" y="17613"/>
                  <a:pt x="17636" y="17635"/>
                  <a:pt x="17611" y="17614"/>
                </a:cubicBezTo>
                <a:cubicBezTo>
                  <a:pt x="17587" y="17593"/>
                  <a:pt x="17526" y="17638"/>
                  <a:pt x="17477" y="17714"/>
                </a:cubicBezTo>
                <a:lnTo>
                  <a:pt x="17387" y="17850"/>
                </a:lnTo>
                <a:lnTo>
                  <a:pt x="17304" y="17698"/>
                </a:lnTo>
                <a:cubicBezTo>
                  <a:pt x="17232" y="17566"/>
                  <a:pt x="17210" y="17558"/>
                  <a:pt x="17141" y="17638"/>
                </a:cubicBezTo>
                <a:cubicBezTo>
                  <a:pt x="17084" y="17702"/>
                  <a:pt x="17045" y="17709"/>
                  <a:pt x="17009" y="17658"/>
                </a:cubicBezTo>
                <a:cubicBezTo>
                  <a:pt x="16972" y="17608"/>
                  <a:pt x="16908" y="17614"/>
                  <a:pt x="16793" y="17681"/>
                </a:cubicBezTo>
                <a:cubicBezTo>
                  <a:pt x="16688" y="17741"/>
                  <a:pt x="16619" y="17751"/>
                  <a:pt x="16599" y="17707"/>
                </a:cubicBezTo>
                <a:cubicBezTo>
                  <a:pt x="16594" y="17697"/>
                  <a:pt x="16588" y="17689"/>
                  <a:pt x="16580" y="17685"/>
                </a:cubicBezTo>
                <a:cubicBezTo>
                  <a:pt x="16589" y="17715"/>
                  <a:pt x="16604" y="17746"/>
                  <a:pt x="16628" y="17779"/>
                </a:cubicBezTo>
                <a:cubicBezTo>
                  <a:pt x="16677" y="17847"/>
                  <a:pt x="16789" y="17914"/>
                  <a:pt x="16878" y="17928"/>
                </a:cubicBezTo>
                <a:cubicBezTo>
                  <a:pt x="16978" y="17944"/>
                  <a:pt x="17041" y="17991"/>
                  <a:pt x="17041" y="18050"/>
                </a:cubicBezTo>
                <a:cubicBezTo>
                  <a:pt x="17041" y="18104"/>
                  <a:pt x="17071" y="18182"/>
                  <a:pt x="17110" y="18223"/>
                </a:cubicBezTo>
                <a:cubicBezTo>
                  <a:pt x="17168" y="18287"/>
                  <a:pt x="17162" y="18313"/>
                  <a:pt x="17068" y="18382"/>
                </a:cubicBezTo>
                <a:cubicBezTo>
                  <a:pt x="16972" y="18453"/>
                  <a:pt x="16943" y="18443"/>
                  <a:pt x="16856" y="18314"/>
                </a:cubicBezTo>
                <a:cubicBezTo>
                  <a:pt x="16758" y="18168"/>
                  <a:pt x="16754" y="18167"/>
                  <a:pt x="16689" y="18290"/>
                </a:cubicBezTo>
                <a:cubicBezTo>
                  <a:pt x="16650" y="18363"/>
                  <a:pt x="16554" y="18420"/>
                  <a:pt x="16464" y="18426"/>
                </a:cubicBezTo>
                <a:cubicBezTo>
                  <a:pt x="16206" y="18443"/>
                  <a:pt x="16114" y="18480"/>
                  <a:pt x="16057" y="18587"/>
                </a:cubicBezTo>
                <a:cubicBezTo>
                  <a:pt x="15993" y="18706"/>
                  <a:pt x="15941" y="19135"/>
                  <a:pt x="15996" y="19088"/>
                </a:cubicBezTo>
                <a:cubicBezTo>
                  <a:pt x="16016" y="19070"/>
                  <a:pt x="16057" y="19120"/>
                  <a:pt x="16088" y="19198"/>
                </a:cubicBezTo>
                <a:cubicBezTo>
                  <a:pt x="16127" y="19298"/>
                  <a:pt x="16160" y="19321"/>
                  <a:pt x="16202" y="19272"/>
                </a:cubicBezTo>
                <a:cubicBezTo>
                  <a:pt x="16237" y="19232"/>
                  <a:pt x="16290" y="19226"/>
                  <a:pt x="16331" y="19261"/>
                </a:cubicBezTo>
                <a:cubicBezTo>
                  <a:pt x="16377" y="19300"/>
                  <a:pt x="16419" y="19283"/>
                  <a:pt x="16458" y="19209"/>
                </a:cubicBezTo>
                <a:cubicBezTo>
                  <a:pt x="16512" y="19106"/>
                  <a:pt x="16527" y="19105"/>
                  <a:pt x="16608" y="19201"/>
                </a:cubicBezTo>
                <a:cubicBezTo>
                  <a:pt x="16658" y="19259"/>
                  <a:pt x="16760" y="19312"/>
                  <a:pt x="16836" y="19318"/>
                </a:cubicBezTo>
                <a:cubicBezTo>
                  <a:pt x="16911" y="19325"/>
                  <a:pt x="17013" y="19360"/>
                  <a:pt x="17064" y="19397"/>
                </a:cubicBezTo>
                <a:cubicBezTo>
                  <a:pt x="17114" y="19435"/>
                  <a:pt x="17187" y="19447"/>
                  <a:pt x="17227" y="19426"/>
                </a:cubicBezTo>
                <a:cubicBezTo>
                  <a:pt x="17338" y="19367"/>
                  <a:pt x="17361" y="19489"/>
                  <a:pt x="17280" y="19705"/>
                </a:cubicBezTo>
                <a:cubicBezTo>
                  <a:pt x="17239" y="19813"/>
                  <a:pt x="17216" y="19955"/>
                  <a:pt x="17228" y="20020"/>
                </a:cubicBezTo>
                <a:cubicBezTo>
                  <a:pt x="17252" y="20149"/>
                  <a:pt x="17144" y="20311"/>
                  <a:pt x="17073" y="20251"/>
                </a:cubicBezTo>
                <a:cubicBezTo>
                  <a:pt x="17049" y="20230"/>
                  <a:pt x="17039" y="20139"/>
                  <a:pt x="17051" y="20048"/>
                </a:cubicBezTo>
                <a:cubicBezTo>
                  <a:pt x="17068" y="19929"/>
                  <a:pt x="17046" y="19862"/>
                  <a:pt x="16971" y="19807"/>
                </a:cubicBezTo>
                <a:cubicBezTo>
                  <a:pt x="16836" y="19707"/>
                  <a:pt x="16736" y="19788"/>
                  <a:pt x="16850" y="19904"/>
                </a:cubicBezTo>
                <a:cubicBezTo>
                  <a:pt x="16930" y="19984"/>
                  <a:pt x="16929" y="19995"/>
                  <a:pt x="16826" y="20070"/>
                </a:cubicBezTo>
                <a:cubicBezTo>
                  <a:pt x="16702" y="20162"/>
                  <a:pt x="16551" y="20053"/>
                  <a:pt x="16611" y="19915"/>
                </a:cubicBezTo>
                <a:cubicBezTo>
                  <a:pt x="16629" y="19873"/>
                  <a:pt x="16605" y="19882"/>
                  <a:pt x="16557" y="19935"/>
                </a:cubicBezTo>
                <a:cubicBezTo>
                  <a:pt x="16475" y="20028"/>
                  <a:pt x="16476" y="20037"/>
                  <a:pt x="16584" y="20093"/>
                </a:cubicBezTo>
                <a:cubicBezTo>
                  <a:pt x="16689" y="20147"/>
                  <a:pt x="16691" y="20158"/>
                  <a:pt x="16614" y="20237"/>
                </a:cubicBezTo>
                <a:cubicBezTo>
                  <a:pt x="16538" y="20314"/>
                  <a:pt x="16537" y="20335"/>
                  <a:pt x="16605" y="20469"/>
                </a:cubicBezTo>
                <a:cubicBezTo>
                  <a:pt x="16672" y="20601"/>
                  <a:pt x="16672" y="20638"/>
                  <a:pt x="16603" y="20830"/>
                </a:cubicBezTo>
                <a:cubicBezTo>
                  <a:pt x="16560" y="20948"/>
                  <a:pt x="16541" y="21024"/>
                  <a:pt x="16559" y="20999"/>
                </a:cubicBezTo>
                <a:cubicBezTo>
                  <a:pt x="16577" y="20973"/>
                  <a:pt x="16627" y="20994"/>
                  <a:pt x="16669" y="21045"/>
                </a:cubicBezTo>
                <a:cubicBezTo>
                  <a:pt x="16712" y="21096"/>
                  <a:pt x="16813" y="21171"/>
                  <a:pt x="16894" y="21210"/>
                </a:cubicBezTo>
                <a:cubicBezTo>
                  <a:pt x="17100" y="21309"/>
                  <a:pt x="17107" y="21306"/>
                  <a:pt x="17080" y="21162"/>
                </a:cubicBezTo>
                <a:cubicBezTo>
                  <a:pt x="17062" y="21068"/>
                  <a:pt x="17011" y="21034"/>
                  <a:pt x="16892" y="21033"/>
                </a:cubicBezTo>
                <a:cubicBezTo>
                  <a:pt x="16802" y="21033"/>
                  <a:pt x="16705" y="21014"/>
                  <a:pt x="16676" y="20989"/>
                </a:cubicBezTo>
                <a:cubicBezTo>
                  <a:pt x="16606" y="20929"/>
                  <a:pt x="16658" y="20818"/>
                  <a:pt x="16758" y="20818"/>
                </a:cubicBezTo>
                <a:cubicBezTo>
                  <a:pt x="16801" y="20818"/>
                  <a:pt x="16876" y="20768"/>
                  <a:pt x="16925" y="20707"/>
                </a:cubicBezTo>
                <a:cubicBezTo>
                  <a:pt x="16986" y="20630"/>
                  <a:pt x="17033" y="20616"/>
                  <a:pt x="17076" y="20662"/>
                </a:cubicBezTo>
                <a:cubicBezTo>
                  <a:pt x="17181" y="20775"/>
                  <a:pt x="17374" y="20816"/>
                  <a:pt x="17441" y="20738"/>
                </a:cubicBezTo>
                <a:cubicBezTo>
                  <a:pt x="17488" y="20685"/>
                  <a:pt x="17527" y="20691"/>
                  <a:pt x="17587" y="20759"/>
                </a:cubicBezTo>
                <a:cubicBezTo>
                  <a:pt x="17659" y="20841"/>
                  <a:pt x="17666" y="20835"/>
                  <a:pt x="17643" y="20715"/>
                </a:cubicBezTo>
                <a:cubicBezTo>
                  <a:pt x="17626" y="20623"/>
                  <a:pt x="17679" y="20467"/>
                  <a:pt x="17802" y="20245"/>
                </a:cubicBezTo>
                <a:cubicBezTo>
                  <a:pt x="17804" y="20239"/>
                  <a:pt x="17806" y="20237"/>
                  <a:pt x="17808" y="20232"/>
                </a:cubicBezTo>
                <a:cubicBezTo>
                  <a:pt x="17825" y="20198"/>
                  <a:pt x="17848" y="20155"/>
                  <a:pt x="17880" y="20099"/>
                </a:cubicBezTo>
                <a:cubicBezTo>
                  <a:pt x="17888" y="20083"/>
                  <a:pt x="17895" y="20070"/>
                  <a:pt x="17902" y="20054"/>
                </a:cubicBezTo>
                <a:cubicBezTo>
                  <a:pt x="17952" y="19951"/>
                  <a:pt x="17955" y="19904"/>
                  <a:pt x="17929" y="19864"/>
                </a:cubicBezTo>
                <a:cubicBezTo>
                  <a:pt x="17891" y="19855"/>
                  <a:pt x="17828" y="19829"/>
                  <a:pt x="17765" y="19793"/>
                </a:cubicBezTo>
                <a:cubicBezTo>
                  <a:pt x="17735" y="19806"/>
                  <a:pt x="17708" y="19791"/>
                  <a:pt x="17694" y="19759"/>
                </a:cubicBezTo>
                <a:cubicBezTo>
                  <a:pt x="17637" y="19733"/>
                  <a:pt x="17582" y="19711"/>
                  <a:pt x="17554" y="19708"/>
                </a:cubicBezTo>
                <a:cubicBezTo>
                  <a:pt x="17513" y="19705"/>
                  <a:pt x="17481" y="19673"/>
                  <a:pt x="17480" y="19635"/>
                </a:cubicBezTo>
                <a:cubicBezTo>
                  <a:pt x="17480" y="19598"/>
                  <a:pt x="17465" y="19536"/>
                  <a:pt x="17448" y="19499"/>
                </a:cubicBezTo>
                <a:cubicBezTo>
                  <a:pt x="17432" y="19462"/>
                  <a:pt x="17438" y="19360"/>
                  <a:pt x="17462" y="19272"/>
                </a:cubicBezTo>
                <a:cubicBezTo>
                  <a:pt x="17497" y="19145"/>
                  <a:pt x="17520" y="19128"/>
                  <a:pt x="17574" y="19191"/>
                </a:cubicBezTo>
                <a:cubicBezTo>
                  <a:pt x="17616" y="19239"/>
                  <a:pt x="17654" y="19244"/>
                  <a:pt x="17672" y="19204"/>
                </a:cubicBezTo>
                <a:cubicBezTo>
                  <a:pt x="17704" y="19132"/>
                  <a:pt x="17791" y="19138"/>
                  <a:pt x="17883" y="19218"/>
                </a:cubicBezTo>
                <a:cubicBezTo>
                  <a:pt x="17916" y="19247"/>
                  <a:pt x="17978" y="19244"/>
                  <a:pt x="18020" y="19212"/>
                </a:cubicBezTo>
                <a:cubicBezTo>
                  <a:pt x="18044" y="19192"/>
                  <a:pt x="18059" y="19177"/>
                  <a:pt x="18064" y="19156"/>
                </a:cubicBezTo>
                <a:cubicBezTo>
                  <a:pt x="18072" y="19122"/>
                  <a:pt x="18052" y="19075"/>
                  <a:pt x="17998" y="18980"/>
                </a:cubicBezTo>
                <a:cubicBezTo>
                  <a:pt x="17944" y="18885"/>
                  <a:pt x="17913" y="18790"/>
                  <a:pt x="17929" y="18767"/>
                </a:cubicBezTo>
                <a:cubicBezTo>
                  <a:pt x="18005" y="18663"/>
                  <a:pt x="17981" y="18379"/>
                  <a:pt x="17891" y="18312"/>
                </a:cubicBezTo>
                <a:cubicBezTo>
                  <a:pt x="17839" y="18274"/>
                  <a:pt x="17809" y="18214"/>
                  <a:pt x="17824" y="18179"/>
                </a:cubicBezTo>
                <a:cubicBezTo>
                  <a:pt x="17815" y="18163"/>
                  <a:pt x="17805" y="18148"/>
                  <a:pt x="17796" y="18133"/>
                </a:cubicBezTo>
                <a:cubicBezTo>
                  <a:pt x="17781" y="18129"/>
                  <a:pt x="17763" y="18128"/>
                  <a:pt x="17741" y="18131"/>
                </a:cubicBezTo>
                <a:cubicBezTo>
                  <a:pt x="17589" y="18154"/>
                  <a:pt x="17575" y="17869"/>
                  <a:pt x="17718" y="17642"/>
                </a:cubicBezTo>
                <a:cubicBezTo>
                  <a:pt x="17761" y="17573"/>
                  <a:pt x="17777" y="17538"/>
                  <a:pt x="17765" y="17542"/>
                </a:cubicBezTo>
                <a:cubicBezTo>
                  <a:pt x="17764" y="17542"/>
                  <a:pt x="17764" y="17542"/>
                  <a:pt x="17764" y="17542"/>
                </a:cubicBezTo>
                <a:close/>
                <a:moveTo>
                  <a:pt x="16478" y="17985"/>
                </a:moveTo>
                <a:cubicBezTo>
                  <a:pt x="16460" y="17985"/>
                  <a:pt x="16442" y="18001"/>
                  <a:pt x="16419" y="18033"/>
                </a:cubicBezTo>
                <a:cubicBezTo>
                  <a:pt x="16373" y="18096"/>
                  <a:pt x="16386" y="18114"/>
                  <a:pt x="16478" y="18114"/>
                </a:cubicBezTo>
                <a:cubicBezTo>
                  <a:pt x="16569" y="18114"/>
                  <a:pt x="16582" y="18096"/>
                  <a:pt x="16536" y="18033"/>
                </a:cubicBezTo>
                <a:cubicBezTo>
                  <a:pt x="16513" y="18001"/>
                  <a:pt x="16496" y="17985"/>
                  <a:pt x="16478" y="17985"/>
                </a:cubicBezTo>
                <a:close/>
                <a:moveTo>
                  <a:pt x="9684" y="18587"/>
                </a:moveTo>
                <a:cubicBezTo>
                  <a:pt x="9655" y="18587"/>
                  <a:pt x="9632" y="18618"/>
                  <a:pt x="9632" y="18655"/>
                </a:cubicBezTo>
                <a:cubicBezTo>
                  <a:pt x="9632" y="18692"/>
                  <a:pt x="9642" y="18721"/>
                  <a:pt x="9654" y="18721"/>
                </a:cubicBezTo>
                <a:cubicBezTo>
                  <a:pt x="9666" y="18721"/>
                  <a:pt x="9689" y="18692"/>
                  <a:pt x="9706" y="18655"/>
                </a:cubicBezTo>
                <a:cubicBezTo>
                  <a:pt x="9722" y="18618"/>
                  <a:pt x="9712" y="18587"/>
                  <a:pt x="9684" y="18587"/>
                </a:cubicBezTo>
                <a:close/>
                <a:moveTo>
                  <a:pt x="15376" y="18945"/>
                </a:moveTo>
                <a:cubicBezTo>
                  <a:pt x="15330" y="18956"/>
                  <a:pt x="15307" y="19017"/>
                  <a:pt x="15351" y="19091"/>
                </a:cubicBezTo>
                <a:cubicBezTo>
                  <a:pt x="15389" y="19154"/>
                  <a:pt x="15383" y="19201"/>
                  <a:pt x="15329" y="19263"/>
                </a:cubicBezTo>
                <a:cubicBezTo>
                  <a:pt x="15289" y="19309"/>
                  <a:pt x="15256" y="19387"/>
                  <a:pt x="15256" y="19437"/>
                </a:cubicBezTo>
                <a:cubicBezTo>
                  <a:pt x="15256" y="19487"/>
                  <a:pt x="15212" y="19561"/>
                  <a:pt x="15158" y="19601"/>
                </a:cubicBezTo>
                <a:cubicBezTo>
                  <a:pt x="15105" y="19640"/>
                  <a:pt x="15060" y="19703"/>
                  <a:pt x="15060" y="19739"/>
                </a:cubicBezTo>
                <a:cubicBezTo>
                  <a:pt x="15060" y="19829"/>
                  <a:pt x="15082" y="19823"/>
                  <a:pt x="15279" y="19670"/>
                </a:cubicBezTo>
                <a:cubicBezTo>
                  <a:pt x="15374" y="19597"/>
                  <a:pt x="15451" y="19557"/>
                  <a:pt x="15451" y="19583"/>
                </a:cubicBezTo>
                <a:cubicBezTo>
                  <a:pt x="15451" y="19609"/>
                  <a:pt x="15484" y="19564"/>
                  <a:pt x="15525" y="19483"/>
                </a:cubicBezTo>
                <a:cubicBezTo>
                  <a:pt x="15569" y="19398"/>
                  <a:pt x="15631" y="19352"/>
                  <a:pt x="15672" y="19374"/>
                </a:cubicBezTo>
                <a:cubicBezTo>
                  <a:pt x="15765" y="19423"/>
                  <a:pt x="15769" y="19201"/>
                  <a:pt x="15678" y="19029"/>
                </a:cubicBezTo>
                <a:cubicBezTo>
                  <a:pt x="15630" y="18939"/>
                  <a:pt x="15602" y="18926"/>
                  <a:pt x="15576" y="18985"/>
                </a:cubicBezTo>
                <a:cubicBezTo>
                  <a:pt x="15549" y="19046"/>
                  <a:pt x="15524" y="19047"/>
                  <a:pt x="15474" y="18990"/>
                </a:cubicBezTo>
                <a:cubicBezTo>
                  <a:pt x="15440" y="18951"/>
                  <a:pt x="15404" y="18939"/>
                  <a:pt x="15376" y="18945"/>
                </a:cubicBezTo>
                <a:close/>
                <a:moveTo>
                  <a:pt x="10023" y="20007"/>
                </a:moveTo>
                <a:cubicBezTo>
                  <a:pt x="9996" y="20007"/>
                  <a:pt x="9974" y="20036"/>
                  <a:pt x="9974" y="20073"/>
                </a:cubicBezTo>
                <a:cubicBezTo>
                  <a:pt x="9974" y="20111"/>
                  <a:pt x="9996" y="20142"/>
                  <a:pt x="10023" y="20142"/>
                </a:cubicBezTo>
                <a:cubicBezTo>
                  <a:pt x="10050" y="20142"/>
                  <a:pt x="10073" y="20111"/>
                  <a:pt x="10073" y="20073"/>
                </a:cubicBezTo>
                <a:cubicBezTo>
                  <a:pt x="10073" y="20036"/>
                  <a:pt x="10050" y="20007"/>
                  <a:pt x="10023" y="20007"/>
                </a:cubicBezTo>
                <a:close/>
                <a:moveTo>
                  <a:pt x="14375" y="20021"/>
                </a:moveTo>
                <a:cubicBezTo>
                  <a:pt x="14359" y="20023"/>
                  <a:pt x="14336" y="20031"/>
                  <a:pt x="14309" y="20045"/>
                </a:cubicBezTo>
                <a:cubicBezTo>
                  <a:pt x="14265" y="20068"/>
                  <a:pt x="14242" y="20118"/>
                  <a:pt x="14258" y="20153"/>
                </a:cubicBezTo>
                <a:cubicBezTo>
                  <a:pt x="14275" y="20191"/>
                  <a:pt x="14315" y="20183"/>
                  <a:pt x="14356" y="20135"/>
                </a:cubicBezTo>
                <a:cubicBezTo>
                  <a:pt x="14421" y="20061"/>
                  <a:pt x="14423" y="20015"/>
                  <a:pt x="14375" y="20021"/>
                </a:cubicBezTo>
                <a:close/>
                <a:moveTo>
                  <a:pt x="16366" y="20434"/>
                </a:moveTo>
                <a:cubicBezTo>
                  <a:pt x="16356" y="20430"/>
                  <a:pt x="16337" y="20445"/>
                  <a:pt x="16307" y="20480"/>
                </a:cubicBezTo>
                <a:cubicBezTo>
                  <a:pt x="16266" y="20526"/>
                  <a:pt x="16233" y="20575"/>
                  <a:pt x="16233" y="20589"/>
                </a:cubicBezTo>
                <a:cubicBezTo>
                  <a:pt x="16233" y="20603"/>
                  <a:pt x="16266" y="20615"/>
                  <a:pt x="16307" y="20615"/>
                </a:cubicBezTo>
                <a:cubicBezTo>
                  <a:pt x="16347" y="20615"/>
                  <a:pt x="16380" y="20565"/>
                  <a:pt x="16380" y="20505"/>
                </a:cubicBezTo>
                <a:cubicBezTo>
                  <a:pt x="16380" y="20460"/>
                  <a:pt x="16377" y="20437"/>
                  <a:pt x="16366" y="20434"/>
                </a:cubicBezTo>
                <a:close/>
                <a:moveTo>
                  <a:pt x="14398" y="20450"/>
                </a:moveTo>
                <a:cubicBezTo>
                  <a:pt x="14356" y="20464"/>
                  <a:pt x="14288" y="20522"/>
                  <a:pt x="14223" y="20602"/>
                </a:cubicBezTo>
                <a:lnTo>
                  <a:pt x="14066" y="20795"/>
                </a:lnTo>
                <a:lnTo>
                  <a:pt x="14159" y="20970"/>
                </a:lnTo>
                <a:cubicBezTo>
                  <a:pt x="14270" y="21176"/>
                  <a:pt x="14295" y="21157"/>
                  <a:pt x="14299" y="20867"/>
                </a:cubicBezTo>
                <a:cubicBezTo>
                  <a:pt x="14301" y="20726"/>
                  <a:pt x="14327" y="20650"/>
                  <a:pt x="14371" y="20649"/>
                </a:cubicBezTo>
                <a:cubicBezTo>
                  <a:pt x="14456" y="20649"/>
                  <a:pt x="14496" y="20507"/>
                  <a:pt x="14429" y="20450"/>
                </a:cubicBezTo>
                <a:cubicBezTo>
                  <a:pt x="14422" y="20444"/>
                  <a:pt x="14412" y="20445"/>
                  <a:pt x="14398" y="20450"/>
                </a:cubicBezTo>
                <a:close/>
                <a:moveTo>
                  <a:pt x="17917" y="20767"/>
                </a:moveTo>
                <a:cubicBezTo>
                  <a:pt x="17850" y="20767"/>
                  <a:pt x="17806" y="20784"/>
                  <a:pt x="17820" y="20803"/>
                </a:cubicBezTo>
                <a:cubicBezTo>
                  <a:pt x="17834" y="20823"/>
                  <a:pt x="17819" y="20887"/>
                  <a:pt x="17785" y="20946"/>
                </a:cubicBezTo>
                <a:cubicBezTo>
                  <a:pt x="17734" y="21037"/>
                  <a:pt x="17736" y="21042"/>
                  <a:pt x="17798" y="20981"/>
                </a:cubicBezTo>
                <a:cubicBezTo>
                  <a:pt x="17803" y="20976"/>
                  <a:pt x="17812" y="20972"/>
                  <a:pt x="17819" y="20967"/>
                </a:cubicBezTo>
                <a:cubicBezTo>
                  <a:pt x="17827" y="20945"/>
                  <a:pt x="17837" y="20928"/>
                  <a:pt x="17851" y="20916"/>
                </a:cubicBezTo>
                <a:cubicBezTo>
                  <a:pt x="17867" y="20902"/>
                  <a:pt x="17885" y="20911"/>
                  <a:pt x="17900" y="20934"/>
                </a:cubicBezTo>
                <a:cubicBezTo>
                  <a:pt x="17936" y="20925"/>
                  <a:pt x="17975" y="20923"/>
                  <a:pt x="18010" y="20927"/>
                </a:cubicBezTo>
                <a:cubicBezTo>
                  <a:pt x="18052" y="20933"/>
                  <a:pt x="18076" y="20931"/>
                  <a:pt x="18093" y="20927"/>
                </a:cubicBezTo>
                <a:cubicBezTo>
                  <a:pt x="18099" y="20897"/>
                  <a:pt x="18093" y="20869"/>
                  <a:pt x="18077" y="20837"/>
                </a:cubicBezTo>
                <a:cubicBezTo>
                  <a:pt x="18040" y="20797"/>
                  <a:pt x="17975" y="20767"/>
                  <a:pt x="17917" y="2076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57" name="Group"/>
          <p:cNvGrpSpPr/>
          <p:nvPr/>
        </p:nvGrpSpPr>
        <p:grpSpPr>
          <a:xfrm>
            <a:off x="18999006" y="5244323"/>
            <a:ext cx="2281798" cy="4440362"/>
            <a:chOff x="0" y="0"/>
            <a:chExt cx="2281797" cy="4440361"/>
          </a:xfrm>
        </p:grpSpPr>
        <p:sp>
          <p:nvSpPr>
            <p:cNvPr id="754" name="Line"/>
            <p:cNvSpPr/>
            <p:nvPr/>
          </p:nvSpPr>
          <p:spPr>
            <a:xfrm flipV="1">
              <a:off x="-1" y="185635"/>
              <a:ext cx="1532387" cy="4036020"/>
            </a:xfrm>
            <a:prstGeom prst="line">
              <a:avLst/>
            </a:prstGeom>
            <a:noFill/>
            <a:ln w="38100" cap="flat">
              <a:solidFill>
                <a:srgbClr val="4EAD2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755" name="Line"/>
            <p:cNvSpPr/>
            <p:nvPr/>
          </p:nvSpPr>
          <p:spPr>
            <a:xfrm flipV="1">
              <a:off x="1589667" y="476610"/>
              <a:ext cx="571814" cy="3963752"/>
            </a:xfrm>
            <a:prstGeom prst="line">
              <a:avLst/>
            </a:prstGeom>
            <a:noFill/>
            <a:ln w="38100" cap="flat">
              <a:solidFill>
                <a:srgbClr val="4EAD2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cap="all" spc="384">
                  <a:solidFill>
                    <a:srgbClr val="55D7FF"/>
                  </a:solidFill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756" name="Oval"/>
            <p:cNvSpPr/>
            <p:nvPr/>
          </p:nvSpPr>
          <p:spPr>
            <a:xfrm rot="1116502">
              <a:off x="1537977" y="99081"/>
              <a:ext cx="692399" cy="435732"/>
            </a:xfrm>
            <a:prstGeom prst="ellipse">
              <a:avLst/>
            </a:prstGeom>
            <a:solidFill>
              <a:srgbClr val="4EAD2B"/>
            </a:solidFill>
            <a:ln w="88900" cap="flat">
              <a:solidFill>
                <a:srgbClr val="4EAD2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7">
                <a:defRPr>
                  <a:solidFill>
                    <a:schemeClr val="accent4"/>
                  </a:solidFill>
                </a:defRPr>
              </a:pPr>
              <a:endParaRPr/>
            </a:p>
          </p:txBody>
        </p:sp>
      </p:grpSp>
      <p:grpSp>
        <p:nvGrpSpPr>
          <p:cNvPr id="762" name="Group"/>
          <p:cNvGrpSpPr/>
          <p:nvPr/>
        </p:nvGrpSpPr>
        <p:grpSpPr>
          <a:xfrm>
            <a:off x="14834720" y="5514616"/>
            <a:ext cx="6052431" cy="4029540"/>
            <a:chOff x="0" y="611424"/>
            <a:chExt cx="6052429" cy="4029539"/>
          </a:xfrm>
        </p:grpSpPr>
        <p:grpSp>
          <p:nvGrpSpPr>
            <p:cNvPr id="760" name="Group"/>
            <p:cNvGrpSpPr/>
            <p:nvPr/>
          </p:nvGrpSpPr>
          <p:grpSpPr>
            <a:xfrm>
              <a:off x="0" y="630404"/>
              <a:ext cx="6038745" cy="4010560"/>
              <a:chOff x="0" y="292875"/>
              <a:chExt cx="6038744" cy="4010559"/>
            </a:xfrm>
          </p:grpSpPr>
          <p:sp>
            <p:nvSpPr>
              <p:cNvPr id="758" name="Line"/>
              <p:cNvSpPr/>
              <p:nvPr/>
            </p:nvSpPr>
            <p:spPr>
              <a:xfrm flipV="1">
                <a:off x="0" y="292875"/>
                <a:ext cx="5860453" cy="3356618"/>
              </a:xfrm>
              <a:prstGeom prst="line">
                <a:avLst/>
              </a:prstGeom>
              <a:noFill/>
              <a:ln w="25400" cap="flat">
                <a:solidFill>
                  <a:srgbClr val="F1B44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cap="all" spc="384">
                    <a:solidFill>
                      <a:srgbClr val="55D7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/>
              </a:p>
            </p:txBody>
          </p:sp>
          <p:sp>
            <p:nvSpPr>
              <p:cNvPr id="759" name="Line"/>
              <p:cNvSpPr/>
              <p:nvPr/>
            </p:nvSpPr>
            <p:spPr>
              <a:xfrm flipV="1">
                <a:off x="5675299" y="461075"/>
                <a:ext cx="363446" cy="3842361"/>
              </a:xfrm>
              <a:prstGeom prst="line">
                <a:avLst/>
              </a:prstGeom>
              <a:noFill/>
              <a:ln w="25400" cap="flat">
                <a:solidFill>
                  <a:srgbClr val="F1B441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cap="all" spc="384">
                    <a:solidFill>
                      <a:srgbClr val="55D7FF"/>
                    </a:solidFill>
                    <a:latin typeface="Avenir Medium"/>
                    <a:ea typeface="Avenir Medium"/>
                    <a:cs typeface="Avenir Medium"/>
                    <a:sym typeface="Avenir Medium"/>
                  </a:defRPr>
                </a:pPr>
                <a:endParaRPr/>
              </a:p>
            </p:txBody>
          </p:sp>
        </p:grpSp>
        <p:sp>
          <p:nvSpPr>
            <p:cNvPr id="761" name="Oval"/>
            <p:cNvSpPr/>
            <p:nvPr/>
          </p:nvSpPr>
          <p:spPr>
            <a:xfrm rot="18652700">
              <a:off x="5862260" y="631874"/>
              <a:ext cx="141992" cy="192330"/>
            </a:xfrm>
            <a:prstGeom prst="ellipse">
              <a:avLst/>
            </a:prstGeom>
            <a:solidFill>
              <a:schemeClr val="accent4"/>
            </a:solidFill>
            <a:ln w="25400" cap="flat">
              <a:solidFill>
                <a:schemeClr val="accent4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2438337">
                <a:defRPr>
                  <a:solidFill>
                    <a:schemeClr val="accent4"/>
                  </a:solidFill>
                </a:defRPr>
              </a:pPr>
              <a:endParaRPr/>
            </a:p>
          </p:txBody>
        </p:sp>
      </p:grpSp>
      <p:sp>
        <p:nvSpPr>
          <p:cNvPr id="763" name="Angular resolution of an array: ~λ/Bmax…"/>
          <p:cNvSpPr txBox="1">
            <a:spLocks noGrp="1"/>
          </p:cNvSpPr>
          <p:nvPr>
            <p:ph type="body" sz="half" idx="1"/>
          </p:nvPr>
        </p:nvSpPr>
        <p:spPr>
          <a:xfrm>
            <a:off x="1175144" y="3150627"/>
            <a:ext cx="14135846" cy="94376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Angular resolution of an array: ~λ/Bmax 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Field of view of an array: ~λ/D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Maximum angular scale: ~ λ/Bmin; a source is resolved if its angular size is &gt; λ/Bmin 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Interferometer sensitive to angular sizes                 λ/Bmax &lt; θ &lt; λ/Bmin</a:t>
            </a:r>
          </a:p>
        </p:txBody>
      </p:sp>
      <p:sp>
        <p:nvSpPr>
          <p:cNvPr id="764" name="Interferometers not sensitive to angular scales larger than           λ/Bmin, cannot recover total flux of resolved sources; the problem of the &quot;missing flux&quot;"/>
          <p:cNvSpPr txBox="1"/>
          <p:nvPr/>
        </p:nvSpPr>
        <p:spPr>
          <a:xfrm>
            <a:off x="1155700" y="7836958"/>
            <a:ext cx="9117841" cy="3752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90000"/>
              </a:lnSpc>
              <a:defRPr sz="4800">
                <a:solidFill>
                  <a:schemeClr val="accent1">
                    <a:lumOff val="-13575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Interferometers not sensitive to angular scales larger than           λ/Bmin, cannot recover total flux of resolved sources; the problem of the </a:t>
            </a:r>
            <a:r>
              <a:rPr b="1"/>
              <a:t>"missing flux"</a:t>
            </a:r>
          </a:p>
        </p:txBody>
      </p:sp>
      <p:grpSp>
        <p:nvGrpSpPr>
          <p:cNvPr id="767" name="Group"/>
          <p:cNvGrpSpPr/>
          <p:nvPr/>
        </p:nvGrpSpPr>
        <p:grpSpPr>
          <a:xfrm>
            <a:off x="0" y="5612246"/>
            <a:ext cx="24384000" cy="7132664"/>
            <a:chOff x="0" y="0"/>
            <a:chExt cx="24384000" cy="7132663"/>
          </a:xfrm>
        </p:grpSpPr>
        <p:pic>
          <p:nvPicPr>
            <p:cNvPr id="765" name="comparison_input_maria_aca_alma_relativecoords.png" descr="comparison_input_maria_aca_alma_relativecoord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4384000" cy="71326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66" name="maria simulator, created by C. Cicone"/>
            <p:cNvSpPr txBox="1"/>
            <p:nvPr/>
          </p:nvSpPr>
          <p:spPr>
            <a:xfrm>
              <a:off x="176512" y="6655371"/>
              <a:ext cx="5229454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maria simulator, created by C. Cicone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" grpId="1" animBg="1" advAuto="0"/>
      <p:bldP spid="752" grpId="3" animBg="1" advAuto="0"/>
      <p:bldP spid="757" grpId="4" animBg="1" advAuto="0"/>
      <p:bldP spid="762" grpId="2" animBg="1" advAuto="0"/>
      <p:bldP spid="764" grpId="5" animBg="1" advAuto="0"/>
      <p:bldP spid="767" grpId="6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ingle dishes or interferometer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Single dishes or interferometers?</a:t>
            </a:r>
          </a:p>
        </p:txBody>
      </p:sp>
      <p:sp>
        <p:nvSpPr>
          <p:cNvPr id="7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290093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771" name="Interferometers are powerful follow-up machines but optimised to deliver high resolution images and narrow-band spectroscopy of individual targets or small       (~ few 10″ to ~ a few ′ wide) fields…"/>
          <p:cNvSpPr txBox="1">
            <a:spLocks noGrp="1"/>
          </p:cNvSpPr>
          <p:nvPr>
            <p:ph type="body" sz="half" idx="1"/>
          </p:nvPr>
        </p:nvSpPr>
        <p:spPr>
          <a:xfrm>
            <a:off x="1155700" y="3182578"/>
            <a:ext cx="12869885" cy="9437600"/>
          </a:xfrm>
          <a:prstGeom prst="rect">
            <a:avLst/>
          </a:prstGeom>
        </p:spPr>
        <p:txBody>
          <a:bodyPr/>
          <a:lstStyle/>
          <a:p>
            <a:pPr marL="573023" indent="-573023" defTabSz="2292038">
              <a:spcBef>
                <a:spcPts val="4200"/>
              </a:spcBef>
              <a:defRPr sz="4512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Interferometers are powerful follow-up machines but optimised to deliver high resolution images and narrow-band spectroscopy of individual targets or small       (~ few 10″ to ~ a few ′ wide) fields </a:t>
            </a:r>
          </a:p>
          <a:p>
            <a:pPr marL="573023" indent="-573023" defTabSz="2292038">
              <a:spcBef>
                <a:spcPts val="4200"/>
              </a:spcBef>
              <a:defRPr sz="4512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(sub-)mm interferometers have a small FoV      ➛ mapping of large areas very costly</a:t>
            </a:r>
          </a:p>
          <a:p>
            <a:pPr marL="573023" indent="-573023" defTabSz="2292038">
              <a:spcBef>
                <a:spcPts val="4200"/>
              </a:spcBef>
              <a:defRPr sz="4512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New sources (positions and redshifts) unlocked almost exclusively through single-dish observations</a:t>
            </a:r>
          </a:p>
          <a:p>
            <a:pPr marL="573023" indent="-573023" defTabSz="2292038">
              <a:spcBef>
                <a:spcPts val="4200"/>
              </a:spcBef>
              <a:defRPr sz="4512"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Single dishes crucial to test new instrumentation</a:t>
            </a:r>
          </a:p>
        </p:txBody>
      </p:sp>
      <p:sp>
        <p:nvSpPr>
          <p:cNvPr id="772" name="TextBox 27"/>
          <p:cNvSpPr txBox="1"/>
          <p:nvPr/>
        </p:nvSpPr>
        <p:spPr>
          <a:xfrm>
            <a:off x="14719631" y="3568700"/>
            <a:ext cx="8782885" cy="657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2438337">
              <a:defRPr sz="4200" b="1">
                <a:solidFill>
                  <a:schemeClr val="accent1">
                    <a:lumOff val="-13575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Without a new large submm single dish we will be following up the submm source population that was discovered 10-20 years ago with current generation of 10m class single dishes. </a:t>
            </a:r>
          </a:p>
          <a:p>
            <a:pPr algn="l" defTabSz="2438337">
              <a:defRPr sz="4200" b="1">
                <a:solidFill>
                  <a:schemeClr val="accent1">
                    <a:lumOff val="-13575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endParaRPr/>
          </a:p>
          <a:p>
            <a:pPr algn="l" defTabSz="2438337">
              <a:defRPr sz="4200" b="1">
                <a:solidFill>
                  <a:schemeClr val="accent1">
                    <a:lumOff val="-13575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Without a large single-dish facility interferometers will reach a “source-starving” regime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Single dishes or interferometer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Single dishes or interferometers?</a:t>
            </a:r>
          </a:p>
        </p:txBody>
      </p:sp>
      <p:sp>
        <p:nvSpPr>
          <p:cNvPr id="7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290093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776" name="BOTH!"/>
          <p:cNvSpPr txBox="1"/>
          <p:nvPr/>
        </p:nvSpPr>
        <p:spPr>
          <a:xfrm>
            <a:off x="1206500" y="6612949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lnSpc>
                <a:spcPct val="80000"/>
              </a:lnSpc>
              <a:defRPr sz="8500" b="1" spc="-170">
                <a:solidFill>
                  <a:schemeClr val="accent1">
                    <a:lumOff val="-13575"/>
                  </a:schemeClr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pPr>
              <a:defRPr b="0">
                <a:solidFill>
                  <a:srgbClr val="000000"/>
                </a:solidFill>
              </a:defRPr>
            </a:pPr>
            <a:r>
              <a:rPr b="1">
                <a:solidFill>
                  <a:schemeClr val="accent1">
                    <a:lumOff val="-13575"/>
                  </a:schemeClr>
                </a:solidFill>
              </a:rPr>
              <a:t>BOTH!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Existing single-dish facil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Existing single-dish facilities</a:t>
            </a:r>
          </a:p>
        </p:txBody>
      </p:sp>
      <p:sp>
        <p:nvSpPr>
          <p:cNvPr id="7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290093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grpSp>
        <p:nvGrpSpPr>
          <p:cNvPr id="782" name="Group"/>
          <p:cNvGrpSpPr/>
          <p:nvPr/>
        </p:nvGrpSpPr>
        <p:grpSpPr>
          <a:xfrm>
            <a:off x="728591" y="2478987"/>
            <a:ext cx="4949023" cy="2596640"/>
            <a:chOff x="0" y="0"/>
            <a:chExt cx="4949021" cy="2596639"/>
          </a:xfrm>
        </p:grpSpPr>
        <p:pic>
          <p:nvPicPr>
            <p:cNvPr id="780" name="Screenshot 2022-07-05 at 15.20.03.png" descr="Screenshot 2022-07-05 at 15.20.03.png"/>
            <p:cNvPicPr>
              <a:picLocks noChangeAspect="1"/>
            </p:cNvPicPr>
            <p:nvPr/>
          </p:nvPicPr>
          <p:blipFill>
            <a:blip r:embed="rId2"/>
            <a:srcRect t="263" r="24190" b="263"/>
            <a:stretch>
              <a:fillRect/>
            </a:stretch>
          </p:blipFill>
          <p:spPr>
            <a:xfrm>
              <a:off x="101971" y="120196"/>
              <a:ext cx="4847051" cy="2476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1" name="Google Shape;138;p18"/>
            <p:cNvSpPr/>
            <p:nvPr/>
          </p:nvSpPr>
          <p:spPr>
            <a:xfrm>
              <a:off x="0" y="0"/>
              <a:ext cx="447520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43799" tIns="243799" rIns="243799" bIns="243799" numCol="1" anchor="t">
              <a:spAutoFit/>
            </a:bodyPr>
            <a:lstStyle>
              <a:lvl1pPr algn="l" defTabSz="2438337">
                <a:defRPr sz="3200">
                  <a:solidFill>
                    <a:srgbClr val="FFFFFF"/>
                  </a:solidFill>
                </a:defRPr>
              </a:lvl1pPr>
            </a:lstStyle>
            <a:p>
              <a:r>
                <a:t>APEX (Chile)</a:t>
              </a:r>
            </a:p>
          </p:txBody>
        </p:sp>
      </p:grpSp>
      <p:grpSp>
        <p:nvGrpSpPr>
          <p:cNvPr id="785" name="Atacama Pathfinder EXperiment…"/>
          <p:cNvGrpSpPr/>
          <p:nvPr/>
        </p:nvGrpSpPr>
        <p:grpSpPr>
          <a:xfrm>
            <a:off x="5767323" y="2625874"/>
            <a:ext cx="6069155" cy="2506066"/>
            <a:chOff x="0" y="0"/>
            <a:chExt cx="6069154" cy="2506065"/>
          </a:xfrm>
        </p:grpSpPr>
        <p:sp>
          <p:nvSpPr>
            <p:cNvPr id="784" name="Atacama Pathfinder EXperiment…"/>
            <p:cNvSpPr txBox="1"/>
            <p:nvPr/>
          </p:nvSpPr>
          <p:spPr>
            <a:xfrm>
              <a:off x="50800" y="50800"/>
              <a:ext cx="5967555" cy="24044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marL="368300" indent="-368300" algn="l" defTabSz="2438337">
                <a:buSzPct val="100000"/>
                <a:buChar char="❖"/>
              </a:pPr>
              <a:r>
                <a:t>Atacama Pathfinder EXperiment</a:t>
              </a:r>
            </a:p>
            <a:p>
              <a:pPr marL="368300" indent="-368300" algn="l" defTabSz="2438337">
                <a:buSzPct val="100000"/>
                <a:buChar char="❖"/>
              </a:pPr>
              <a:r>
                <a:rPr>
                  <a:solidFill>
                    <a:schemeClr val="accent3">
                      <a:hueOff val="362282"/>
                      <a:satOff val="31803"/>
                      <a:lumOff val="-18242"/>
                    </a:schemeClr>
                  </a:solidFill>
                </a:rPr>
                <a:t>5100m</a:t>
              </a:r>
              <a:r>
                <a:t>, Chajnantor Plateau</a:t>
              </a:r>
            </a:p>
            <a:p>
              <a:pPr marL="368300" indent="-368300" algn="l" defTabSz="2438337">
                <a:buSzPct val="100000"/>
                <a:buChar char="❖"/>
              </a:pP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12m</a:t>
              </a:r>
              <a:r>
                <a:t> diameter, a suite of facility and PI instruments, (sub)mm</a:t>
              </a:r>
            </a:p>
            <a:p>
              <a:pPr marL="368300" indent="-368300" algn="l" defTabSz="2438337">
                <a:buSzPct val="100000"/>
                <a:buChar char="❖"/>
              </a:pPr>
              <a:r>
                <a:t>Since 2005</a:t>
              </a:r>
            </a:p>
            <a:p>
              <a:pPr marL="368300" indent="-368300" algn="l" defTabSz="2438337">
                <a:buSzPct val="100000"/>
                <a:buChar char="❖"/>
              </a:pPr>
              <a:r>
                <a:t>MPG</a:t>
              </a:r>
            </a:p>
          </p:txBody>
        </p:sp>
        <p:pic>
          <p:nvPicPr>
            <p:cNvPr id="783" name="Atacama Pathfinder EXperiment… Atacama Pathfinder EXperiment5100m, Chajnantor Plateau12m diameter, a suite of facility and PI instruments, (sub)mmSince 2005MPG" descr="Atacama Pathfinder EXperiment… Atacama Pathfinder EXperiment5100m, Chajnantor Plateau12m diameter, a suite of facility and PI instruments, (sub)mmSince 2005M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069155" cy="2506066"/>
            </a:xfrm>
            <a:prstGeom prst="rect">
              <a:avLst/>
            </a:prstGeom>
            <a:effectLst/>
          </p:spPr>
        </p:pic>
      </p:grpSp>
      <p:grpSp>
        <p:nvGrpSpPr>
          <p:cNvPr id="792" name="Group"/>
          <p:cNvGrpSpPr/>
          <p:nvPr/>
        </p:nvGrpSpPr>
        <p:grpSpPr>
          <a:xfrm>
            <a:off x="766658" y="5288531"/>
            <a:ext cx="11069820" cy="3249446"/>
            <a:chOff x="0" y="0"/>
            <a:chExt cx="11069818" cy="3249445"/>
          </a:xfrm>
        </p:grpSpPr>
        <p:grpSp>
          <p:nvGrpSpPr>
            <p:cNvPr id="788" name="Group"/>
            <p:cNvGrpSpPr/>
            <p:nvPr/>
          </p:nvGrpSpPr>
          <p:grpSpPr>
            <a:xfrm>
              <a:off x="-1" y="-1"/>
              <a:ext cx="4923039" cy="3249447"/>
              <a:chOff x="-61970" y="-117472"/>
              <a:chExt cx="4923037" cy="3249445"/>
            </a:xfrm>
          </p:grpSpPr>
          <p:pic>
            <p:nvPicPr>
              <p:cNvPr id="786" name="Google Shape;139;p18" descr="Google Shape;139;p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"/>
                <a:ext cx="4861067" cy="31319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87" name="Google Shape;140;p18"/>
              <p:cNvSpPr txBox="1"/>
              <p:nvPr/>
            </p:nvSpPr>
            <p:spPr>
              <a:xfrm>
                <a:off x="-61971" y="-117473"/>
                <a:ext cx="4029601" cy="9588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algn="l" defTabSz="2438337">
                  <a:defRPr sz="3200">
                    <a:solidFill>
                      <a:srgbClr val="FFFFFF"/>
                    </a:solidFill>
                  </a:defRPr>
                </a:lvl1pPr>
              </a:lstStyle>
              <a:p>
                <a:r>
                  <a:t>SPT (South Pole)</a:t>
                </a:r>
              </a:p>
            </p:txBody>
          </p:sp>
        </p:grpSp>
        <p:grpSp>
          <p:nvGrpSpPr>
            <p:cNvPr id="791" name="South Pole Telescope…"/>
            <p:cNvGrpSpPr/>
            <p:nvPr/>
          </p:nvGrpSpPr>
          <p:grpSpPr>
            <a:xfrm>
              <a:off x="5000664" y="300865"/>
              <a:ext cx="6069155" cy="2874367"/>
              <a:chOff x="0" y="0"/>
              <a:chExt cx="6069154" cy="2874365"/>
            </a:xfrm>
          </p:grpSpPr>
          <p:sp>
            <p:nvSpPr>
              <p:cNvPr id="790" name="South Pole Telescope…"/>
              <p:cNvSpPr txBox="1"/>
              <p:nvPr/>
            </p:nvSpPr>
            <p:spPr>
              <a:xfrm>
                <a:off x="50800" y="50800"/>
                <a:ext cx="5967555" cy="27727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marL="368300" indent="-368300" algn="l" defTabSz="2438337">
                  <a:buSzPct val="100000"/>
                  <a:buChar char="❖"/>
                </a:pPr>
                <a:r>
                  <a:t>South Pole Telescope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2800m</a:t>
                </a:r>
                <a:r>
                  <a:t>, Amundsen-Scott South Pole Station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10m</a:t>
                </a:r>
                <a:r>
                  <a:t> diameter, </a:t>
                </a:r>
                <a:r>
                  <a:rPr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microwave and mm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CMB, SZ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Since 2007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US</a:t>
                </a:r>
              </a:p>
            </p:txBody>
          </p:sp>
          <p:pic>
            <p:nvPicPr>
              <p:cNvPr id="789" name="South Pole Telescope… South Pole Telescope2800m, Amundsen-Scott South Pole Station10m diameter, microwave and mmCMB, SZSince 2007US" descr="South Pole Telescope… South Pole Telescope2800m, Amundsen-Scott South Pole Station10m diameter, microwave and mmCMB, SZSince 2007US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6069155" cy="287436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799" name="Group"/>
          <p:cNvGrpSpPr/>
          <p:nvPr/>
        </p:nvGrpSpPr>
        <p:grpSpPr>
          <a:xfrm>
            <a:off x="786171" y="8383664"/>
            <a:ext cx="11030795" cy="3794955"/>
            <a:chOff x="0" y="0"/>
            <a:chExt cx="11030793" cy="3794953"/>
          </a:xfrm>
        </p:grpSpPr>
        <p:grpSp>
          <p:nvGrpSpPr>
            <p:cNvPr id="795" name="Group"/>
            <p:cNvGrpSpPr/>
            <p:nvPr/>
          </p:nvGrpSpPr>
          <p:grpSpPr>
            <a:xfrm>
              <a:off x="0" y="-1"/>
              <a:ext cx="4934661" cy="3794955"/>
              <a:chOff x="0" y="0"/>
              <a:chExt cx="4934660" cy="3794953"/>
            </a:xfrm>
          </p:grpSpPr>
          <p:pic>
            <p:nvPicPr>
              <p:cNvPr id="793" name="Google Shape;141;p18" descr="Google Shape;141;p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593" y="167820"/>
                <a:ext cx="4861068" cy="3627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94" name="Google Shape;142;p18"/>
              <p:cNvSpPr/>
              <p:nvPr/>
            </p:nvSpPr>
            <p:spPr>
              <a:xfrm>
                <a:off x="0" y="0"/>
                <a:ext cx="3063201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algn="l" defTabSz="2438337">
                  <a:defRPr sz="3200">
                    <a:solidFill>
                      <a:srgbClr val="FFFFFF"/>
                    </a:solidFill>
                  </a:defRPr>
                </a:lvl1pPr>
              </a:lstStyle>
              <a:p>
                <a:r>
                  <a:t>LMT (Mexico)</a:t>
                </a:r>
              </a:p>
            </p:txBody>
          </p:sp>
        </p:grpSp>
        <p:grpSp>
          <p:nvGrpSpPr>
            <p:cNvPr id="798" name="Large Millimeter Telescope…"/>
            <p:cNvGrpSpPr/>
            <p:nvPr/>
          </p:nvGrpSpPr>
          <p:grpSpPr>
            <a:xfrm>
              <a:off x="4961638" y="176166"/>
              <a:ext cx="6069156" cy="1371601"/>
              <a:chOff x="0" y="0"/>
              <a:chExt cx="6069154" cy="1371600"/>
            </a:xfrm>
          </p:grpSpPr>
          <p:sp>
            <p:nvSpPr>
              <p:cNvPr id="797" name="Large Millimeter Telescope…"/>
              <p:cNvSpPr/>
              <p:nvPr/>
            </p:nvSpPr>
            <p:spPr>
              <a:xfrm>
                <a:off x="50800" y="50800"/>
                <a:ext cx="5967555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marL="368300" indent="-368300" algn="l" defTabSz="2438337">
                  <a:buSzPct val="100000"/>
                  <a:buChar char="❖"/>
                </a:pPr>
                <a:r>
                  <a:t>Large Millimeter Telescope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3">
                        <a:hueOff val="362282"/>
                        <a:satOff val="31803"/>
                        <a:lumOff val="-18242"/>
                      </a:schemeClr>
                    </a:solidFill>
                  </a:rPr>
                  <a:t>4850m</a:t>
                </a:r>
                <a:r>
                  <a:t>, Sierra Negra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3">
                        <a:hueOff val="362282"/>
                        <a:satOff val="31803"/>
                        <a:lumOff val="-18242"/>
                      </a:schemeClr>
                    </a:solidFill>
                  </a:rPr>
                  <a:t>50m</a:t>
                </a:r>
                <a:r>
                  <a:t> diameter, </a:t>
                </a:r>
                <a:r>
                  <a:rPr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0.85 - 4mm</a:t>
                </a:r>
                <a:r>
                  <a:t>, a couple of instruments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Since 2011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NAOE/UMass</a:t>
                </a:r>
              </a:p>
            </p:txBody>
          </p:sp>
          <p:pic>
            <p:nvPicPr>
              <p:cNvPr id="796" name="Large Millimeter Telescope… Large Millimeter Telescope4850m, Sierra Negra50m diameter, 0.85 - 4mm, a couple of instrumentsSince 2011NAOE/UMass" descr="Large Millimeter Telescope… Large Millimeter Telescope4850m, Sierra Negra50m diameter, 0.85 - 4mm, a couple of instrumentsSince 2011NAOE/UMass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" y="0"/>
                <a:ext cx="6069156" cy="1371600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806" name="Group"/>
          <p:cNvGrpSpPr/>
          <p:nvPr/>
        </p:nvGrpSpPr>
        <p:grpSpPr>
          <a:xfrm>
            <a:off x="12398970" y="2151205"/>
            <a:ext cx="11107579" cy="3753602"/>
            <a:chOff x="0" y="0"/>
            <a:chExt cx="11107578" cy="3753600"/>
          </a:xfrm>
        </p:grpSpPr>
        <p:grpSp>
          <p:nvGrpSpPr>
            <p:cNvPr id="802" name="Group"/>
            <p:cNvGrpSpPr/>
            <p:nvPr/>
          </p:nvGrpSpPr>
          <p:grpSpPr>
            <a:xfrm>
              <a:off x="0" y="0"/>
              <a:ext cx="4976939" cy="3753601"/>
              <a:chOff x="0" y="0"/>
              <a:chExt cx="4976938" cy="3753600"/>
            </a:xfrm>
          </p:grpSpPr>
          <p:pic>
            <p:nvPicPr>
              <p:cNvPr id="800" name="Google Shape;143;p18" descr="Google Shape;143;p18"/>
              <p:cNvPicPr>
                <a:picLocks noChangeAspect="1"/>
              </p:cNvPicPr>
              <p:nvPr/>
            </p:nvPicPr>
            <p:blipFill>
              <a:blip r:embed="rId8"/>
              <a:srcRect t="16453" r="13164" b="9631"/>
              <a:stretch>
                <a:fillRect/>
              </a:stretch>
            </p:blipFill>
            <p:spPr>
              <a:xfrm>
                <a:off x="115871" y="16"/>
                <a:ext cx="4861068" cy="3753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01" name="Google Shape;144;p18"/>
              <p:cNvSpPr txBox="1"/>
              <p:nvPr/>
            </p:nvSpPr>
            <p:spPr>
              <a:xfrm>
                <a:off x="0" y="0"/>
                <a:ext cx="3063201" cy="14414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>
                <a:lvl1pPr algn="l" defTabSz="2438337">
                  <a:defRPr sz="3200">
                    <a:solidFill>
                      <a:srgbClr val="FFFFFF"/>
                    </a:solidFill>
                  </a:defRPr>
                </a:lvl1pPr>
              </a:lstStyle>
              <a:p>
                <a:r>
                  <a:t>JCMT (Hawaii)</a:t>
                </a:r>
              </a:p>
            </p:txBody>
          </p:sp>
        </p:grpSp>
        <p:grpSp>
          <p:nvGrpSpPr>
            <p:cNvPr id="805" name="James Clerk Maxwell Telescope…"/>
            <p:cNvGrpSpPr/>
            <p:nvPr/>
          </p:nvGrpSpPr>
          <p:grpSpPr>
            <a:xfrm>
              <a:off x="5038424" y="658819"/>
              <a:ext cx="6069155" cy="2137766"/>
              <a:chOff x="0" y="0"/>
              <a:chExt cx="6069154" cy="2137765"/>
            </a:xfrm>
          </p:grpSpPr>
          <p:sp>
            <p:nvSpPr>
              <p:cNvPr id="804" name="James Clerk Maxwell Telescope…"/>
              <p:cNvSpPr txBox="1"/>
              <p:nvPr/>
            </p:nvSpPr>
            <p:spPr>
              <a:xfrm>
                <a:off x="50800" y="50800"/>
                <a:ext cx="5967555" cy="20361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marL="368300" indent="-368300" algn="l" defTabSz="2438337">
                  <a:buSzPct val="100000"/>
                  <a:buChar char="❖"/>
                </a:pPr>
                <a:r>
                  <a:t>James Clerk Maxwell Telescope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3">
                        <a:hueOff val="362282"/>
                        <a:satOff val="31803"/>
                        <a:lumOff val="-18242"/>
                      </a:schemeClr>
                    </a:solidFill>
                  </a:rPr>
                  <a:t>4092m</a:t>
                </a:r>
                <a:r>
                  <a:t>, Mauna Kea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15m</a:t>
                </a:r>
                <a:r>
                  <a:t> diameter, 0.4 - 1.4mm, SCUBA(2)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Since 1987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Currently EAO (UK/Canada/NL)</a:t>
                </a:r>
              </a:p>
            </p:txBody>
          </p:sp>
          <p:pic>
            <p:nvPicPr>
              <p:cNvPr id="803" name="James Clerk Maxwell Telescope… James Clerk Maxwell Telescope4092m, Mauna Kea15m diameter, 0.4 - 1.4mm, SCUBA(2)Since 1987Currently EAO (UK/Canada/NL)" descr="James Clerk Maxwell Telescope… James Clerk Maxwell Telescope4092m, Mauna Kea15m diameter, 0.4 - 1.4mm, SCUBA(2)Since 1987Currently EAO (UK/Canada/NL)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6069155" cy="213776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813" name="Group"/>
          <p:cNvGrpSpPr/>
          <p:nvPr/>
        </p:nvGrpSpPr>
        <p:grpSpPr>
          <a:xfrm>
            <a:off x="12495425" y="5856976"/>
            <a:ext cx="10126222" cy="3789536"/>
            <a:chOff x="0" y="0"/>
            <a:chExt cx="10126220" cy="3789534"/>
          </a:xfrm>
        </p:grpSpPr>
        <p:grpSp>
          <p:nvGrpSpPr>
            <p:cNvPr id="809" name="Group"/>
            <p:cNvGrpSpPr/>
            <p:nvPr/>
          </p:nvGrpSpPr>
          <p:grpSpPr>
            <a:xfrm>
              <a:off x="-1" y="0"/>
              <a:ext cx="3969212" cy="3789535"/>
              <a:chOff x="0" y="0"/>
              <a:chExt cx="3969210" cy="3789534"/>
            </a:xfrm>
          </p:grpSpPr>
          <p:pic>
            <p:nvPicPr>
              <p:cNvPr id="807" name="Picture 15" descr="Picture 15"/>
              <p:cNvPicPr>
                <a:picLocks noChangeAspect="1"/>
              </p:cNvPicPr>
              <p:nvPr/>
            </p:nvPicPr>
            <p:blipFill>
              <a:blip r:embed="rId10"/>
              <a:srcRect l="28685"/>
              <a:stretch>
                <a:fillRect/>
              </a:stretch>
            </p:blipFill>
            <p:spPr>
              <a:xfrm>
                <a:off x="17158" y="118139"/>
                <a:ext cx="3952053" cy="36713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08" name="Google Shape;144;p18"/>
              <p:cNvSpPr txBox="1"/>
              <p:nvPr/>
            </p:nvSpPr>
            <p:spPr>
              <a:xfrm>
                <a:off x="0" y="0"/>
                <a:ext cx="3874276" cy="14414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/>
              <a:p>
                <a:pPr algn="l" defTabSz="2438337">
                  <a:defRPr sz="3200">
                    <a:solidFill>
                      <a:srgbClr val="FFFFFF"/>
                    </a:solidFill>
                  </a:defRPr>
                </a:pPr>
                <a:r>
                  <a:t>Nobeyama 45m</a:t>
                </a:r>
              </a:p>
              <a:p>
                <a:pPr algn="l" defTabSz="2438337">
                  <a:defRPr sz="3200">
                    <a:solidFill>
                      <a:srgbClr val="FFFFFF"/>
                    </a:solidFill>
                  </a:defRPr>
                </a:pPr>
                <a:r>
                  <a:t>(Japan)</a:t>
                </a:r>
              </a:p>
            </p:txBody>
          </p:sp>
        </p:grpSp>
        <p:grpSp>
          <p:nvGrpSpPr>
            <p:cNvPr id="812" name="Nobeyama Radio Observatory…"/>
            <p:cNvGrpSpPr/>
            <p:nvPr/>
          </p:nvGrpSpPr>
          <p:grpSpPr>
            <a:xfrm>
              <a:off x="4057066" y="641734"/>
              <a:ext cx="6069155" cy="2137766"/>
              <a:chOff x="0" y="0"/>
              <a:chExt cx="6069154" cy="2137765"/>
            </a:xfrm>
          </p:grpSpPr>
          <p:sp>
            <p:nvSpPr>
              <p:cNvPr id="811" name="Nobeyama Radio Observatory…"/>
              <p:cNvSpPr txBox="1"/>
              <p:nvPr/>
            </p:nvSpPr>
            <p:spPr>
              <a:xfrm>
                <a:off x="50800" y="50800"/>
                <a:ext cx="5967555" cy="20361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marL="368300" indent="-368300" algn="l" defTabSz="2438337">
                  <a:buSzPct val="100000"/>
                  <a:buChar char="❖"/>
                </a:pPr>
                <a:r>
                  <a:t>Nobeyama Radio Observatory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1350m</a:t>
                </a:r>
                <a:r>
                  <a:t>, Minamimaki, Nagano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3">
                        <a:hueOff val="362282"/>
                        <a:satOff val="31803"/>
                        <a:lumOff val="-18242"/>
                      </a:schemeClr>
                    </a:solidFill>
                  </a:rPr>
                  <a:t>45m</a:t>
                </a:r>
                <a:r>
                  <a:t> diameter, </a:t>
                </a:r>
                <a:r>
                  <a:rPr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3 - 300mm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Since 1982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NAOJ</a:t>
                </a:r>
              </a:p>
            </p:txBody>
          </p:sp>
          <p:pic>
            <p:nvPicPr>
              <p:cNvPr id="810" name="Nobeyama Radio Observatory… Nobeyama Radio Observatory1350m, Minamimaki, Nagano45m diameter, 3 - 300mmSince 1982NAOJ" descr="Nobeyama Radio Observatory… Nobeyama Radio Observatory1350m, Minamimaki, Nagano45m diameter, 3 - 300mmSince 1982NAOJ"/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0"/>
                <a:ext cx="6069155" cy="213776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820" name="Group"/>
          <p:cNvGrpSpPr/>
          <p:nvPr/>
        </p:nvGrpSpPr>
        <p:grpSpPr>
          <a:xfrm>
            <a:off x="12516967" y="9700282"/>
            <a:ext cx="9534408" cy="3729581"/>
            <a:chOff x="0" y="0"/>
            <a:chExt cx="9534407" cy="3729579"/>
          </a:xfrm>
        </p:grpSpPr>
        <p:grpSp>
          <p:nvGrpSpPr>
            <p:cNvPr id="816" name="Group"/>
            <p:cNvGrpSpPr/>
            <p:nvPr/>
          </p:nvGrpSpPr>
          <p:grpSpPr>
            <a:xfrm>
              <a:off x="0" y="0"/>
              <a:ext cx="3410127" cy="3729580"/>
              <a:chOff x="0" y="0"/>
              <a:chExt cx="3410126" cy="3729579"/>
            </a:xfrm>
          </p:grpSpPr>
          <p:pic>
            <p:nvPicPr>
              <p:cNvPr id="814" name="Picture 13" descr="Picture 13"/>
              <p:cNvPicPr>
                <a:picLocks noChangeAspect="1"/>
              </p:cNvPicPr>
              <p:nvPr/>
            </p:nvPicPr>
            <p:blipFill>
              <a:blip r:embed="rId11"/>
              <a:srcRect l="48214"/>
              <a:stretch>
                <a:fillRect/>
              </a:stretch>
            </p:blipFill>
            <p:spPr>
              <a:xfrm>
                <a:off x="0" y="58184"/>
                <a:ext cx="3395075" cy="36713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15" name="Google Shape;144;p18"/>
              <p:cNvSpPr txBox="1"/>
              <p:nvPr/>
            </p:nvSpPr>
            <p:spPr>
              <a:xfrm>
                <a:off x="14986" y="0"/>
                <a:ext cx="3395141" cy="14414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43799" tIns="243799" rIns="243799" bIns="243799" numCol="1" anchor="t">
                <a:spAutoFit/>
              </a:bodyPr>
              <a:lstStyle/>
              <a:p>
                <a:pPr algn="l" defTabSz="2438337">
                  <a:defRPr sz="3200">
                    <a:solidFill>
                      <a:srgbClr val="FFFFFF"/>
                    </a:solidFill>
                  </a:defRPr>
                </a:pPr>
                <a:r>
                  <a:t>IRAM 30m</a:t>
                </a:r>
              </a:p>
              <a:p>
                <a:pPr algn="l" defTabSz="2438337">
                  <a:defRPr sz="3200">
                    <a:solidFill>
                      <a:srgbClr val="FFFFFF"/>
                    </a:solidFill>
                  </a:defRPr>
                </a:pPr>
                <a:r>
                  <a:t>(Spain)</a:t>
                </a:r>
              </a:p>
            </p:txBody>
          </p:sp>
        </p:grpSp>
        <p:grpSp>
          <p:nvGrpSpPr>
            <p:cNvPr id="819" name="Institut de Radioastronomie Millimetrique…"/>
            <p:cNvGrpSpPr/>
            <p:nvPr/>
          </p:nvGrpSpPr>
          <p:grpSpPr>
            <a:xfrm>
              <a:off x="3465252" y="500381"/>
              <a:ext cx="6069156" cy="2506066"/>
              <a:chOff x="0" y="0"/>
              <a:chExt cx="6069154" cy="2506065"/>
            </a:xfrm>
          </p:grpSpPr>
          <p:sp>
            <p:nvSpPr>
              <p:cNvPr id="818" name="Institut de Radioastronomie Millimetrique…"/>
              <p:cNvSpPr txBox="1"/>
              <p:nvPr/>
            </p:nvSpPr>
            <p:spPr>
              <a:xfrm>
                <a:off x="50800" y="50800"/>
                <a:ext cx="5967555" cy="24044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marL="368300" indent="-368300" algn="l" defTabSz="2438337">
                  <a:buSzPct val="100000"/>
                  <a:buChar char="❖"/>
                </a:pPr>
                <a:r>
                  <a:t>Institut de Radioastronomie Millimetrique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2850m</a:t>
                </a:r>
                <a:r>
                  <a:t>, Pico Veleta, Sierra Nevada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3"/>
                    </a:solidFill>
                  </a:rPr>
                  <a:t>30m</a:t>
                </a:r>
                <a:r>
                  <a:t> diameter, </a:t>
                </a:r>
                <a:r>
                  <a:rPr>
                    <a:solidFill>
                      <a:schemeClr val="accent4">
                        <a:hueOff val="-1247790"/>
                        <a:lumOff val="-12326"/>
                      </a:schemeClr>
                    </a:solidFill>
                  </a:rPr>
                  <a:t>0.9 - 3mm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Since 1984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IRAM (CNRS/MPG/IGN)</a:t>
                </a:r>
              </a:p>
            </p:txBody>
          </p:sp>
          <p:pic>
            <p:nvPicPr>
              <p:cNvPr id="817" name="Institut de Radioastronomie Millimetrique… Institut de Radioastronomie Millimetrique2850m, Pico Veleta, Sierra Nevada30m diameter, 0.9 - 3mmSince 1984IRAM (CNRS/MPG/IGN)" descr="Institut de Radioastronomie Millimetrique… Institut de Radioastronomie Millimetrique2850m, Pico Veleta, Sierra Nevada30m diameter, 0.9 - 3mmSince 1984IRAM (CNRS/MPG/IGN)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6069155" cy="250606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825" name="Group"/>
          <p:cNvGrpSpPr/>
          <p:nvPr/>
        </p:nvGrpSpPr>
        <p:grpSpPr>
          <a:xfrm>
            <a:off x="2987035" y="8750880"/>
            <a:ext cx="10582811" cy="4367728"/>
            <a:chOff x="0" y="0"/>
            <a:chExt cx="10582809" cy="4367726"/>
          </a:xfrm>
        </p:grpSpPr>
        <p:grpSp>
          <p:nvGrpSpPr>
            <p:cNvPr id="823" name="Group"/>
            <p:cNvGrpSpPr/>
            <p:nvPr/>
          </p:nvGrpSpPr>
          <p:grpSpPr>
            <a:xfrm>
              <a:off x="4513654" y="1297359"/>
              <a:ext cx="6069156" cy="1371601"/>
              <a:chOff x="0" y="0"/>
              <a:chExt cx="6069154" cy="1371600"/>
            </a:xfrm>
          </p:grpSpPr>
          <p:sp>
            <p:nvSpPr>
              <p:cNvPr id="822" name="Yebes…"/>
              <p:cNvSpPr/>
              <p:nvPr/>
            </p:nvSpPr>
            <p:spPr>
              <a:xfrm>
                <a:off x="50800" y="50800"/>
                <a:ext cx="5967555" cy="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marL="368300" indent="-368300" algn="l" defTabSz="2438337">
                  <a:buSzPct val="100000"/>
                  <a:buChar char="❖"/>
                </a:pPr>
                <a:r>
                  <a:t>Yebes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3">
                        <a:hueOff val="362282"/>
                        <a:satOff val="31803"/>
                        <a:lumOff val="-18242"/>
                      </a:schemeClr>
                    </a:solidFill>
                  </a:rPr>
                  <a:t>980m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rPr>
                    <a:solidFill>
                      <a:schemeClr val="accent3">
                        <a:hueOff val="362282"/>
                        <a:satOff val="31803"/>
                        <a:lumOff val="-18242"/>
                      </a:schemeClr>
                    </a:solidFill>
                  </a:rPr>
                  <a:t>40m</a:t>
                </a:r>
                <a:r>
                  <a:t> diameter, </a:t>
                </a:r>
                <a:r>
                  <a:rPr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3.3mm - 9mm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Since 1975</a:t>
                </a:r>
              </a:p>
              <a:p>
                <a:pPr marL="368300" indent="-368300" algn="l" defTabSz="2438337">
                  <a:buSzPct val="100000"/>
                  <a:buChar char="❖"/>
                </a:pPr>
                <a:r>
                  <a:t>IGN</a:t>
                </a:r>
              </a:p>
            </p:txBody>
          </p:sp>
          <p:pic>
            <p:nvPicPr>
              <p:cNvPr id="821" name="Yebes… Yebes980m40m diameter, 3.3mm - 9mmSince 1975IGN" descr="Yebes… Yebes980m40m diameter, 3.3mm - 9mmSince 1975IGN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" y="0"/>
                <a:ext cx="6069156" cy="1371600"/>
              </a:xfrm>
              <a:prstGeom prst="rect">
                <a:avLst/>
              </a:prstGeom>
              <a:effectLst/>
            </p:spPr>
          </p:pic>
        </p:grpSp>
        <p:pic>
          <p:nvPicPr>
            <p:cNvPr id="824" name="Screenshot 2026-06-03 at 09.30.01.png" descr="Screenshot 2026-06-03 at 09.30.0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4552757" cy="4367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" grpId="1" animBg="1" advAuto="0"/>
      <p:bldP spid="799" grpId="2" animBg="1" advAuto="0"/>
      <p:bldP spid="806" grpId="3" animBg="1" advAuto="0"/>
      <p:bldP spid="813" grpId="4" animBg="1" advAuto="0"/>
      <p:bldP spid="820" grpId="5" animBg="1" advAuto="0"/>
      <p:bldP spid="825" grpId="6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Existing single-dish facili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Existing single-dish facilities</a:t>
            </a:r>
          </a:p>
        </p:txBody>
      </p:sp>
      <p:sp>
        <p:nvSpPr>
          <p:cNvPr id="8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290093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829" name="Cannot observe beyond ~350 GHz ➛ limits spatial resolution…"/>
          <p:cNvSpPr txBox="1">
            <a:spLocks noGrp="1"/>
          </p:cNvSpPr>
          <p:nvPr>
            <p:ph type="body" idx="1"/>
          </p:nvPr>
        </p:nvSpPr>
        <p:spPr>
          <a:xfrm>
            <a:off x="1155700" y="2610730"/>
            <a:ext cx="20422337" cy="94376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Cannot observe beyond ~350 GHz ➛ limits spatial resolution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High frequencies necessary for </a:t>
            </a:r>
          </a:p>
          <a:p>
            <a:pPr lvl="1"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Component separation of the thermal, relativistic, and kinetic Sunyaev-Zeldovich (SZ) effects</a:t>
            </a:r>
          </a:p>
          <a:p>
            <a:pPr lvl="1"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Detection of high-J transition CO, [CI] and fine structure lines across a wide range of redshifts</a:t>
            </a:r>
          </a:p>
          <a:p>
            <a:pPr lvl="1"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Constraining the dust SED of high-redshift galaxies 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t>AtLAST will be the only telescope with large aperture that can reach frequencies &gt; 400 GHz, enabling this type of studies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574" y="1697865"/>
            <a:ext cx="9319227" cy="10320270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What is AtLA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t>What is AtLAST</a:t>
            </a:r>
          </a:p>
        </p:txBody>
      </p:sp>
      <p:sp>
        <p:nvSpPr>
          <p:cNvPr id="833" name="A next-generation single-dish astronomical observatory with a 50-meter diameter and a wide field of view (1-2 deg)                                                                                               ➛ requires a unique, cutting edge design…"/>
          <p:cNvSpPr txBox="1">
            <a:spLocks noGrp="1"/>
          </p:cNvSpPr>
          <p:nvPr>
            <p:ph type="body" sz="half" idx="1"/>
          </p:nvPr>
        </p:nvSpPr>
        <p:spPr>
          <a:xfrm>
            <a:off x="1155700" y="3182578"/>
            <a:ext cx="12531422" cy="94376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A next-generation single-dish astronomical observatory with a 50-meter diameter and a wide field of view (1-2 deg)                                                                                               ➛ requires a unique, cutting edge design</a:t>
            </a:r>
          </a:p>
          <a:p>
            <a:pPr>
              <a:defRPr>
                <a:latin typeface="Charter Roman"/>
                <a:ea typeface="Charter Roman"/>
                <a:cs typeface="Charter Roman"/>
                <a:sym typeface="Charter Roman"/>
              </a:defRPr>
            </a:pPr>
            <a:r>
              <a:rPr dirty="0"/>
              <a:t>Capable of observing the full submm wavelength range: 10mm to 350µ              ➛ requires a high and dry site.                   ➛ requires a high surface accuracy (20µm) ➛ complex technology                               </a:t>
            </a:r>
            <a:r>
              <a:rPr lang="en-US" dirty="0"/>
              <a:t> </a:t>
            </a:r>
            <a:r>
              <a:rPr dirty="0"/>
              <a:t>➛ a site with low wind</a:t>
            </a:r>
          </a:p>
        </p:txBody>
      </p:sp>
      <p:sp>
        <p:nvSpPr>
          <p:cNvPr id="8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71299" y="13290093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835" name="See next presentation by Tony"/>
          <p:cNvSpPr txBox="1"/>
          <p:nvPr/>
        </p:nvSpPr>
        <p:spPr>
          <a:xfrm>
            <a:off x="6777661" y="11683184"/>
            <a:ext cx="6802337" cy="671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900"/>
            </a:lvl1pPr>
          </a:lstStyle>
          <a:p>
            <a:r>
              <a:t>See next presentation by Tony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5" grpId="1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1733</Words>
  <Application>Microsoft Macintosh PowerPoint</Application>
  <PresentationFormat>Custom</PresentationFormat>
  <Paragraphs>204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Helvetica Neue</vt:lpstr>
      <vt:lpstr>Helvetica Neue Medium</vt:lpstr>
      <vt:lpstr>Times Roman</vt:lpstr>
      <vt:lpstr>21_BasicWhite</vt:lpstr>
      <vt:lpstr>PowerPoint Presentation</vt:lpstr>
      <vt:lpstr>Astronomy in the (sub)mm</vt:lpstr>
      <vt:lpstr>Astronomy in the (sub)mm</vt:lpstr>
      <vt:lpstr>Single dishes or interferometers?</vt:lpstr>
      <vt:lpstr>Single dishes or interferometers?</vt:lpstr>
      <vt:lpstr>Single dishes or interferometers?</vt:lpstr>
      <vt:lpstr>Existing single-dish facilities</vt:lpstr>
      <vt:lpstr>Existing single-dish facilities</vt:lpstr>
      <vt:lpstr>What is AtLAST</vt:lpstr>
      <vt:lpstr>What is AtLAST</vt:lpstr>
      <vt:lpstr>What is AtLAST</vt:lpstr>
      <vt:lpstr>Where could AtLAST be built?</vt:lpstr>
      <vt:lpstr>Horizon Europe AtLAST2 project (2025-2028)</vt:lpstr>
      <vt:lpstr>Horizon Europe AtLAST2 project (2025-2028)</vt:lpstr>
      <vt:lpstr>Of interest to the Iberian community</vt:lpstr>
      <vt:lpstr>Of interest to the Iberian community</vt:lpstr>
      <vt:lpstr>Of interest to the Iberian community</vt:lpstr>
      <vt:lpstr>Of interest to the Iberian community</vt:lpstr>
      <vt:lpstr>Of interest to the Iberian community</vt:lpstr>
      <vt:lpstr>Get informed - join us - stay connected</vt:lpstr>
      <vt:lpstr>Get informed - join us - stay connected</vt:lpstr>
      <vt:lpstr>User support models</vt:lpstr>
      <vt:lpstr>User support models</vt:lpstr>
      <vt:lpstr>User support models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Evanthia Hatziminaoglou</cp:lastModifiedBy>
  <cp:revision>1</cp:revision>
  <dcterms:modified xsi:type="dcterms:W3CDTF">2026-06-04T06:55:03Z</dcterms:modified>
</cp:coreProperties>
</file>