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5" r:id="rId2"/>
    <p:sldId id="356" r:id="rId3"/>
    <p:sldId id="377" r:id="rId4"/>
    <p:sldId id="358" r:id="rId5"/>
    <p:sldId id="329" r:id="rId6"/>
    <p:sldId id="357" r:id="rId7"/>
    <p:sldId id="332" r:id="rId8"/>
    <p:sldId id="333" r:id="rId9"/>
    <p:sldId id="365" r:id="rId10"/>
    <p:sldId id="310" r:id="rId11"/>
    <p:sldId id="347" r:id="rId12"/>
    <p:sldId id="370" r:id="rId13"/>
    <p:sldId id="371" r:id="rId14"/>
    <p:sldId id="362" r:id="rId15"/>
    <p:sldId id="342" r:id="rId16"/>
    <p:sldId id="345" r:id="rId17"/>
    <p:sldId id="361" r:id="rId18"/>
    <p:sldId id="375" r:id="rId19"/>
    <p:sldId id="363" r:id="rId20"/>
    <p:sldId id="296" r:id="rId21"/>
    <p:sldId id="294" r:id="rId22"/>
    <p:sldId id="376" r:id="rId23"/>
    <p:sldId id="339" r:id="rId24"/>
    <p:sldId id="352" r:id="rId25"/>
    <p:sldId id="367" r:id="rId26"/>
    <p:sldId id="369" r:id="rId27"/>
    <p:sldId id="372" r:id="rId28"/>
    <p:sldId id="373" r:id="rId29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DD97B4-D711-584B-AEA2-0E1E279E878F}" v="81" dt="2026-05-28T15:36:42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630"/>
  </p:normalViewPr>
  <p:slideViewPr>
    <p:cSldViewPr snapToGrid="0">
      <p:cViewPr varScale="1">
        <p:scale>
          <a:sx n="113" d="100"/>
          <a:sy n="113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lermo Andrés Valenzuela Venegas" userId="e8a06ef9-2580-4554-8caa-ce02db2ad0ac" providerId="ADAL" clId="{1557D40F-034A-557B-8CF4-662ED28A7929}"/>
    <pc:docChg chg="undo custSel addSld delSld modSld sldOrd">
      <pc:chgData name="Guillermo Andrés Valenzuela Venegas" userId="e8a06ef9-2580-4554-8caa-ce02db2ad0ac" providerId="ADAL" clId="{1557D40F-034A-557B-8CF4-662ED28A7929}" dt="2026-05-28T15:36:42.168" v="2280"/>
      <pc:docMkLst>
        <pc:docMk/>
      </pc:docMkLst>
      <pc:sldChg chg="addSp delSp modSp mod">
        <pc:chgData name="Guillermo Andrés Valenzuela Venegas" userId="e8a06ef9-2580-4554-8caa-ce02db2ad0ac" providerId="ADAL" clId="{1557D40F-034A-557B-8CF4-662ED28A7929}" dt="2026-05-12T13:04:54.775" v="2214" actId="114"/>
        <pc:sldMkLst>
          <pc:docMk/>
          <pc:sldMk cId="3130059860" sldId="275"/>
        </pc:sldMkLst>
        <pc:spChg chg="mod">
          <ac:chgData name="Guillermo Andrés Valenzuela Venegas" userId="e8a06ef9-2580-4554-8caa-ce02db2ad0ac" providerId="ADAL" clId="{1557D40F-034A-557B-8CF4-662ED28A7929}" dt="2026-05-12T10:55:36.167" v="1506" actId="404"/>
          <ac:spMkLst>
            <pc:docMk/>
            <pc:sldMk cId="3130059860" sldId="275"/>
            <ac:spMk id="2" creationId="{3D5778DE-9329-6D9E-8098-5625E09C10D8}"/>
          </ac:spMkLst>
        </pc:spChg>
        <pc:spChg chg="mod">
          <ac:chgData name="Guillermo Andrés Valenzuela Venegas" userId="e8a06ef9-2580-4554-8caa-ce02db2ad0ac" providerId="ADAL" clId="{1557D40F-034A-557B-8CF4-662ED28A7929}" dt="2026-05-12T10:55:30.241" v="1503" actId="20577"/>
          <ac:spMkLst>
            <pc:docMk/>
            <pc:sldMk cId="3130059860" sldId="275"/>
            <ac:spMk id="4" creationId="{2608F21F-68A0-A229-F977-10B322764A87}"/>
          </ac:spMkLst>
        </pc:spChg>
        <pc:spChg chg="mod">
          <ac:chgData name="Guillermo Andrés Valenzuela Venegas" userId="e8a06ef9-2580-4554-8caa-ce02db2ad0ac" providerId="ADAL" clId="{1557D40F-034A-557B-8CF4-662ED28A7929}" dt="2026-05-12T13:04:54.775" v="2214" actId="114"/>
          <ac:spMkLst>
            <pc:docMk/>
            <pc:sldMk cId="3130059860" sldId="275"/>
            <ac:spMk id="7" creationId="{5C469A38-0D1D-6834-AC71-6CCEE7BD0BEF}"/>
          </ac:spMkLst>
        </pc:spChg>
      </pc:sldChg>
      <pc:sldChg chg="addSp modSp">
        <pc:chgData name="Guillermo Andrés Valenzuela Venegas" userId="e8a06ef9-2580-4554-8caa-ce02db2ad0ac" providerId="ADAL" clId="{1557D40F-034A-557B-8CF4-662ED28A7929}" dt="2026-05-28T15:36:34.029" v="2275"/>
        <pc:sldMkLst>
          <pc:docMk/>
          <pc:sldMk cId="1439744165" sldId="294"/>
        </pc:sldMkLst>
        <pc:spChg chg="add mod">
          <ac:chgData name="Guillermo Andrés Valenzuela Venegas" userId="e8a06ef9-2580-4554-8caa-ce02db2ad0ac" providerId="ADAL" clId="{1557D40F-034A-557B-8CF4-662ED28A7929}" dt="2026-05-28T15:36:34.029" v="2275"/>
          <ac:spMkLst>
            <pc:docMk/>
            <pc:sldMk cId="1439744165" sldId="294"/>
            <ac:spMk id="13" creationId="{1F2670FF-AB65-E684-463D-6BA79D9FD3A2}"/>
          </ac:spMkLst>
        </pc:spChg>
      </pc:sldChg>
      <pc:sldChg chg="addSp modSp">
        <pc:chgData name="Guillermo Andrés Valenzuela Venegas" userId="e8a06ef9-2580-4554-8caa-ce02db2ad0ac" providerId="ADAL" clId="{1557D40F-034A-557B-8CF4-662ED28A7929}" dt="2026-05-28T15:36:32.275" v="2274"/>
        <pc:sldMkLst>
          <pc:docMk/>
          <pc:sldMk cId="3011369126" sldId="296"/>
        </pc:sldMkLst>
        <pc:spChg chg="add mod">
          <ac:chgData name="Guillermo Andrés Valenzuela Venegas" userId="e8a06ef9-2580-4554-8caa-ce02db2ad0ac" providerId="ADAL" clId="{1557D40F-034A-557B-8CF4-662ED28A7929}" dt="2026-05-28T15:36:32.275" v="2274"/>
          <ac:spMkLst>
            <pc:docMk/>
            <pc:sldMk cId="3011369126" sldId="296"/>
            <ac:spMk id="4" creationId="{AA3C4CBD-5E91-8FE8-7865-99B4DF2CD6F7}"/>
          </ac:spMkLst>
        </pc:spChg>
      </pc:sldChg>
      <pc:sldChg chg="addSp modSp">
        <pc:chgData name="Guillermo Andrés Valenzuela Venegas" userId="e8a06ef9-2580-4554-8caa-ce02db2ad0ac" providerId="ADAL" clId="{1557D40F-034A-557B-8CF4-662ED28A7929}" dt="2026-05-28T15:36:17.784" v="2264"/>
        <pc:sldMkLst>
          <pc:docMk/>
          <pc:sldMk cId="4056802446" sldId="310"/>
        </pc:sldMkLst>
        <pc:spChg chg="add mod">
          <ac:chgData name="Guillermo Andrés Valenzuela Venegas" userId="e8a06ef9-2580-4554-8caa-ce02db2ad0ac" providerId="ADAL" clId="{1557D40F-034A-557B-8CF4-662ED28A7929}" dt="2026-05-28T15:36:17.784" v="2264"/>
          <ac:spMkLst>
            <pc:docMk/>
            <pc:sldMk cId="4056802446" sldId="310"/>
            <ac:spMk id="8" creationId="{E9E9C3CB-C77E-20E4-5D66-C6571D9E893E}"/>
          </ac:spMkLst>
        </pc:spChg>
      </pc:sldChg>
      <pc:sldChg chg="addSp modSp">
        <pc:chgData name="Guillermo Andrés Valenzuela Venegas" userId="e8a06ef9-2580-4554-8caa-ce02db2ad0ac" providerId="ADAL" clId="{1557D40F-034A-557B-8CF4-662ED28A7929}" dt="2026-05-28T15:36:09.024" v="2259"/>
        <pc:sldMkLst>
          <pc:docMk/>
          <pc:sldMk cId="357786236" sldId="329"/>
        </pc:sldMkLst>
        <pc:spChg chg="add mod">
          <ac:chgData name="Guillermo Andrés Valenzuela Venegas" userId="e8a06ef9-2580-4554-8caa-ce02db2ad0ac" providerId="ADAL" clId="{1557D40F-034A-557B-8CF4-662ED28A7929}" dt="2026-05-28T15:36:09.024" v="2259"/>
          <ac:spMkLst>
            <pc:docMk/>
            <pc:sldMk cId="357786236" sldId="329"/>
            <ac:spMk id="6" creationId="{FB48B103-4A7B-5FB0-47E9-E801BF1AB3E8}"/>
          </ac:spMkLst>
        </pc:spChg>
      </pc:sldChg>
      <pc:sldChg chg="addSp modSp mod">
        <pc:chgData name="Guillermo Andrés Valenzuela Venegas" userId="e8a06ef9-2580-4554-8caa-ce02db2ad0ac" providerId="ADAL" clId="{1557D40F-034A-557B-8CF4-662ED28A7929}" dt="2026-05-28T15:36:12.441" v="2261"/>
        <pc:sldMkLst>
          <pc:docMk/>
          <pc:sldMk cId="3856003675" sldId="332"/>
        </pc:sldMkLst>
        <pc:spChg chg="add mod">
          <ac:chgData name="Guillermo Andrés Valenzuela Venegas" userId="e8a06ef9-2580-4554-8caa-ce02db2ad0ac" providerId="ADAL" clId="{1557D40F-034A-557B-8CF4-662ED28A7929}" dt="2026-05-28T15:36:12.441" v="2261"/>
          <ac:spMkLst>
            <pc:docMk/>
            <pc:sldMk cId="3856003675" sldId="332"/>
            <ac:spMk id="2" creationId="{1DBFE3C0-3972-F57E-F58C-DB8B02EDC454}"/>
          </ac:spMkLst>
        </pc:spChg>
        <pc:spChg chg="mod">
          <ac:chgData name="Guillermo Andrés Valenzuela Venegas" userId="e8a06ef9-2580-4554-8caa-ce02db2ad0ac" providerId="ADAL" clId="{1557D40F-034A-557B-8CF4-662ED28A7929}" dt="2026-05-12T11:00:23.633" v="1582" actId="114"/>
          <ac:spMkLst>
            <pc:docMk/>
            <pc:sldMk cId="3856003675" sldId="332"/>
            <ac:spMk id="4" creationId="{F12B0788-74C9-D6A0-0CB8-E94320BB91BC}"/>
          </ac:spMkLst>
        </pc:spChg>
      </pc:sldChg>
      <pc:sldChg chg="addSp modSp">
        <pc:chgData name="Guillermo Andrés Valenzuela Venegas" userId="e8a06ef9-2580-4554-8caa-ce02db2ad0ac" providerId="ADAL" clId="{1557D40F-034A-557B-8CF4-662ED28A7929}" dt="2026-05-28T15:36:14.174" v="2262"/>
        <pc:sldMkLst>
          <pc:docMk/>
          <pc:sldMk cId="1449189159" sldId="333"/>
        </pc:sldMkLst>
        <pc:spChg chg="add mod">
          <ac:chgData name="Guillermo Andrés Valenzuela Venegas" userId="e8a06ef9-2580-4554-8caa-ce02db2ad0ac" providerId="ADAL" clId="{1557D40F-034A-557B-8CF4-662ED28A7929}" dt="2026-05-28T15:36:14.174" v="2262"/>
          <ac:spMkLst>
            <pc:docMk/>
            <pc:sldMk cId="1449189159" sldId="333"/>
            <ac:spMk id="3" creationId="{DC8ED756-E8C8-A621-B9FA-986E9CC8E182}"/>
          </ac:spMkLst>
        </pc:spChg>
      </pc:sldChg>
      <pc:sldChg chg="addSp modSp mod">
        <pc:chgData name="Guillermo Andrés Valenzuela Venegas" userId="e8a06ef9-2580-4554-8caa-ce02db2ad0ac" providerId="ADAL" clId="{1557D40F-034A-557B-8CF4-662ED28A7929}" dt="2026-05-28T15:36:37.551" v="2277"/>
        <pc:sldMkLst>
          <pc:docMk/>
          <pc:sldMk cId="1762430211" sldId="339"/>
        </pc:sldMkLst>
        <pc:spChg chg="mod">
          <ac:chgData name="Guillermo Andrés Valenzuela Venegas" userId="e8a06ef9-2580-4554-8caa-ce02db2ad0ac" providerId="ADAL" clId="{1557D40F-034A-557B-8CF4-662ED28A7929}" dt="2026-05-12T11:10:12.015" v="1720" actId="1076"/>
          <ac:spMkLst>
            <pc:docMk/>
            <pc:sldMk cId="1762430211" sldId="339"/>
            <ac:spMk id="6" creationId="{AF3CAC35-9E36-44E0-F564-64D0519069E8}"/>
          </ac:spMkLst>
        </pc:spChg>
        <pc:spChg chg="add mod">
          <ac:chgData name="Guillermo Andrés Valenzuela Venegas" userId="e8a06ef9-2580-4554-8caa-ce02db2ad0ac" providerId="ADAL" clId="{1557D40F-034A-557B-8CF4-662ED28A7929}" dt="2026-05-28T15:36:37.551" v="2277"/>
          <ac:spMkLst>
            <pc:docMk/>
            <pc:sldMk cId="1762430211" sldId="339"/>
            <ac:spMk id="13" creationId="{5E8D5350-E88B-4F99-E3CE-D6E9284B89C2}"/>
          </ac:spMkLst>
        </pc:spChg>
      </pc:sldChg>
      <pc:sldChg chg="addSp modSp add mod">
        <pc:chgData name="Guillermo Andrés Valenzuela Venegas" userId="e8a06ef9-2580-4554-8caa-ce02db2ad0ac" providerId="ADAL" clId="{1557D40F-034A-557B-8CF4-662ED28A7929}" dt="2026-05-28T15:36:25.235" v="2269"/>
        <pc:sldMkLst>
          <pc:docMk/>
          <pc:sldMk cId="4075174049" sldId="342"/>
        </pc:sldMkLst>
        <pc:spChg chg="add mod">
          <ac:chgData name="Guillermo Andrés Valenzuela Venegas" userId="e8a06ef9-2580-4554-8caa-ce02db2ad0ac" providerId="ADAL" clId="{1557D40F-034A-557B-8CF4-662ED28A7929}" dt="2026-05-12T11:40:35.190" v="2111"/>
          <ac:spMkLst>
            <pc:docMk/>
            <pc:sldMk cId="4075174049" sldId="342"/>
            <ac:spMk id="3" creationId="{5B48B4DE-5A9F-7CEB-7CF5-42CD319B78D4}"/>
          </ac:spMkLst>
        </pc:spChg>
        <pc:spChg chg="mod">
          <ac:chgData name="Guillermo Andrés Valenzuela Venegas" userId="e8a06ef9-2580-4554-8caa-ce02db2ad0ac" providerId="ADAL" clId="{1557D40F-034A-557B-8CF4-662ED28A7929}" dt="2026-05-12T11:41:18.379" v="2166" actId="14100"/>
          <ac:spMkLst>
            <pc:docMk/>
            <pc:sldMk cId="4075174049" sldId="342"/>
            <ac:spMk id="4" creationId="{A790CDFE-ECA1-E492-EDFA-1789C23D6AB3}"/>
          </ac:spMkLst>
        </pc:spChg>
        <pc:spChg chg="add mod">
          <ac:chgData name="Guillermo Andrés Valenzuela Venegas" userId="e8a06ef9-2580-4554-8caa-ce02db2ad0ac" providerId="ADAL" clId="{1557D40F-034A-557B-8CF4-662ED28A7929}" dt="2026-05-12T11:40:40.130" v="2112"/>
          <ac:spMkLst>
            <pc:docMk/>
            <pc:sldMk cId="4075174049" sldId="342"/>
            <ac:spMk id="5" creationId="{6A93FEFB-92B4-E2AB-DD08-811EC1403418}"/>
          </ac:spMkLst>
        </pc:spChg>
        <pc:spChg chg="add mod">
          <ac:chgData name="Guillermo Andrés Valenzuela Venegas" userId="e8a06ef9-2580-4554-8caa-ce02db2ad0ac" providerId="ADAL" clId="{1557D40F-034A-557B-8CF4-662ED28A7929}" dt="2026-05-28T15:36:25.235" v="2269"/>
          <ac:spMkLst>
            <pc:docMk/>
            <pc:sldMk cId="4075174049" sldId="342"/>
            <ac:spMk id="6" creationId="{C2512493-B108-F377-033D-3B943B61425E}"/>
          </ac:spMkLst>
        </pc:spChg>
      </pc:sldChg>
      <pc:sldChg chg="addSp modSp add mod">
        <pc:chgData name="Guillermo Andrés Valenzuela Venegas" userId="e8a06ef9-2580-4554-8caa-ce02db2ad0ac" providerId="ADAL" clId="{1557D40F-034A-557B-8CF4-662ED28A7929}" dt="2026-05-28T15:36:26.672" v="2270"/>
        <pc:sldMkLst>
          <pc:docMk/>
          <pc:sldMk cId="3321058523" sldId="345"/>
        </pc:sldMkLst>
        <pc:spChg chg="mod">
          <ac:chgData name="Guillermo Andrés Valenzuela Venegas" userId="e8a06ef9-2580-4554-8caa-ce02db2ad0ac" providerId="ADAL" clId="{1557D40F-034A-557B-8CF4-662ED28A7929}" dt="2026-05-12T13:08:43.649" v="2225" actId="20577"/>
          <ac:spMkLst>
            <pc:docMk/>
            <pc:sldMk cId="3321058523" sldId="345"/>
            <ac:spMk id="4" creationId="{EBFD6B73-97BD-BAC7-67B9-75A931C0DDFA}"/>
          </ac:spMkLst>
        </pc:spChg>
        <pc:spChg chg="add mod">
          <ac:chgData name="Guillermo Andrés Valenzuela Venegas" userId="e8a06ef9-2580-4554-8caa-ce02db2ad0ac" providerId="ADAL" clId="{1557D40F-034A-557B-8CF4-662ED28A7929}" dt="2026-05-28T15:36:26.672" v="2270"/>
          <ac:spMkLst>
            <pc:docMk/>
            <pc:sldMk cId="3321058523" sldId="345"/>
            <ac:spMk id="7" creationId="{6811FEBC-C1A0-A573-EFD5-73CA4DD0C4B7}"/>
          </ac:spMkLst>
        </pc:spChg>
      </pc:sldChg>
      <pc:sldChg chg="addSp delSp modSp mod">
        <pc:chgData name="Guillermo Andrés Valenzuela Venegas" userId="e8a06ef9-2580-4554-8caa-ce02db2ad0ac" providerId="ADAL" clId="{1557D40F-034A-557B-8CF4-662ED28A7929}" dt="2026-05-28T15:36:18.900" v="2265"/>
        <pc:sldMkLst>
          <pc:docMk/>
          <pc:sldMk cId="4174418946" sldId="347"/>
        </pc:sldMkLst>
        <pc:spChg chg="add mod">
          <ac:chgData name="Guillermo Andrés Valenzuela Venegas" userId="e8a06ef9-2580-4554-8caa-ce02db2ad0ac" providerId="ADAL" clId="{1557D40F-034A-557B-8CF4-662ED28A7929}" dt="2026-05-28T15:36:18.900" v="2265"/>
          <ac:spMkLst>
            <pc:docMk/>
            <pc:sldMk cId="4174418946" sldId="347"/>
            <ac:spMk id="3" creationId="{90924B8B-07AB-0EC2-99D3-075CC33661CE}"/>
          </ac:spMkLst>
        </pc:spChg>
      </pc:sldChg>
      <pc:sldChg chg="addSp modSp">
        <pc:chgData name="Guillermo Andrés Valenzuela Venegas" userId="e8a06ef9-2580-4554-8caa-ce02db2ad0ac" providerId="ADAL" clId="{1557D40F-034A-557B-8CF4-662ED28A7929}" dt="2026-05-28T15:36:39.161" v="2278"/>
        <pc:sldMkLst>
          <pc:docMk/>
          <pc:sldMk cId="1585812569" sldId="352"/>
        </pc:sldMkLst>
        <pc:spChg chg="add mod">
          <ac:chgData name="Guillermo Andrés Valenzuela Venegas" userId="e8a06ef9-2580-4554-8caa-ce02db2ad0ac" providerId="ADAL" clId="{1557D40F-034A-557B-8CF4-662ED28A7929}" dt="2026-05-28T15:36:39.161" v="2278"/>
          <ac:spMkLst>
            <pc:docMk/>
            <pc:sldMk cId="1585812569" sldId="352"/>
            <ac:spMk id="7" creationId="{0CAEAD12-A993-77B7-FDC6-0C1188F3B11F}"/>
          </ac:spMkLst>
        </pc:spChg>
      </pc:sldChg>
      <pc:sldChg chg="addSp delSp modSp mod">
        <pc:chgData name="Guillermo Andrés Valenzuela Venegas" userId="e8a06ef9-2580-4554-8caa-ce02db2ad0ac" providerId="ADAL" clId="{1557D40F-034A-557B-8CF4-662ED28A7929}" dt="2026-05-28T15:36:00.381" v="2256"/>
        <pc:sldMkLst>
          <pc:docMk/>
          <pc:sldMk cId="1970912793" sldId="356"/>
        </pc:sldMkLst>
        <pc:spChg chg="add mod">
          <ac:chgData name="Guillermo Andrés Valenzuela Venegas" userId="e8a06ef9-2580-4554-8caa-ce02db2ad0ac" providerId="ADAL" clId="{1557D40F-034A-557B-8CF4-662ED28A7929}" dt="2026-05-28T15:29:51.932" v="2232"/>
          <ac:spMkLst>
            <pc:docMk/>
            <pc:sldMk cId="1970912793" sldId="356"/>
            <ac:spMk id="6" creationId="{3197FC70-0449-26CE-2602-87264D8E9067}"/>
          </ac:spMkLst>
        </pc:spChg>
        <pc:spChg chg="add mod">
          <ac:chgData name="Guillermo Andrés Valenzuela Venegas" userId="e8a06ef9-2580-4554-8caa-ce02db2ad0ac" providerId="ADAL" clId="{1557D40F-034A-557B-8CF4-662ED28A7929}" dt="2026-05-28T15:29:51.932" v="2232"/>
          <ac:spMkLst>
            <pc:docMk/>
            <pc:sldMk cId="1970912793" sldId="356"/>
            <ac:spMk id="7" creationId="{886795FF-FBF3-626A-36B0-235DE1F2203E}"/>
          </ac:spMkLst>
        </pc:spChg>
        <pc:spChg chg="add mod">
          <ac:chgData name="Guillermo Andrés Valenzuela Venegas" userId="e8a06ef9-2580-4554-8caa-ce02db2ad0ac" providerId="ADAL" clId="{1557D40F-034A-557B-8CF4-662ED28A7929}" dt="2026-05-28T15:29:51.932" v="2232"/>
          <ac:spMkLst>
            <pc:docMk/>
            <pc:sldMk cId="1970912793" sldId="356"/>
            <ac:spMk id="8" creationId="{2DF9B521-5220-52A5-E261-8AB2C3A1943F}"/>
          </ac:spMkLst>
        </pc:spChg>
        <pc:spChg chg="add mod">
          <ac:chgData name="Guillermo Andrés Valenzuela Venegas" userId="e8a06ef9-2580-4554-8caa-ce02db2ad0ac" providerId="ADAL" clId="{1557D40F-034A-557B-8CF4-662ED28A7929}" dt="2026-05-28T15:29:51.932" v="2232"/>
          <ac:spMkLst>
            <pc:docMk/>
            <pc:sldMk cId="1970912793" sldId="356"/>
            <ac:spMk id="9" creationId="{68BA0765-B3D7-5565-4FB1-B59733E857AC}"/>
          </ac:spMkLst>
        </pc:spChg>
        <pc:spChg chg="add mod">
          <ac:chgData name="Guillermo Andrés Valenzuela Venegas" userId="e8a06ef9-2580-4554-8caa-ce02db2ad0ac" providerId="ADAL" clId="{1557D40F-034A-557B-8CF4-662ED28A7929}" dt="2026-05-28T15:29:51.932" v="2232"/>
          <ac:spMkLst>
            <pc:docMk/>
            <pc:sldMk cId="1970912793" sldId="356"/>
            <ac:spMk id="10" creationId="{9A7D2CFF-E9C3-591D-BEB3-D577FBA29B6C}"/>
          </ac:spMkLst>
        </pc:spChg>
        <pc:spChg chg="add mod">
          <ac:chgData name="Guillermo Andrés Valenzuela Venegas" userId="e8a06ef9-2580-4554-8caa-ce02db2ad0ac" providerId="ADAL" clId="{1557D40F-034A-557B-8CF4-662ED28A7929}" dt="2026-05-28T15:29:51.932" v="2232"/>
          <ac:spMkLst>
            <pc:docMk/>
            <pc:sldMk cId="1970912793" sldId="356"/>
            <ac:spMk id="11" creationId="{52DB991D-A5B4-4FE5-F7E3-68D0043027E0}"/>
          </ac:spMkLst>
        </pc:spChg>
        <pc:spChg chg="del">
          <ac:chgData name="Guillermo Andrés Valenzuela Venegas" userId="e8a06ef9-2580-4554-8caa-ce02db2ad0ac" providerId="ADAL" clId="{1557D40F-034A-557B-8CF4-662ED28A7929}" dt="2026-05-28T15:29:42.746" v="2230" actId="478"/>
          <ac:spMkLst>
            <pc:docMk/>
            <pc:sldMk cId="1970912793" sldId="356"/>
            <ac:spMk id="13" creationId="{ED8192ED-C2E8-A8EC-CD67-D5B9A99E9235}"/>
          </ac:spMkLst>
        </pc:spChg>
        <pc:spChg chg="add mod">
          <ac:chgData name="Guillermo Andrés Valenzuela Venegas" userId="e8a06ef9-2580-4554-8caa-ce02db2ad0ac" providerId="ADAL" clId="{1557D40F-034A-557B-8CF4-662ED28A7929}" dt="2026-05-28T15:36:00.381" v="2256"/>
          <ac:spMkLst>
            <pc:docMk/>
            <pc:sldMk cId="1970912793" sldId="356"/>
            <ac:spMk id="14" creationId="{4673A36F-66C3-56B9-3F6B-A80EC58DE229}"/>
          </ac:spMkLst>
        </pc:spChg>
        <pc:picChg chg="del">
          <ac:chgData name="Guillermo Andrés Valenzuela Venegas" userId="e8a06ef9-2580-4554-8caa-ce02db2ad0ac" providerId="ADAL" clId="{1557D40F-034A-557B-8CF4-662ED28A7929}" dt="2026-05-28T15:29:44.109" v="2231" actId="478"/>
          <ac:picMkLst>
            <pc:docMk/>
            <pc:sldMk cId="1970912793" sldId="356"/>
            <ac:picMk id="12" creationId="{B736F561-6A86-0FA1-750E-E36F84A0423F}"/>
          </ac:picMkLst>
        </pc:picChg>
      </pc:sldChg>
      <pc:sldChg chg="addSp modSp">
        <pc:chgData name="Guillermo Andrés Valenzuela Venegas" userId="e8a06ef9-2580-4554-8caa-ce02db2ad0ac" providerId="ADAL" clId="{1557D40F-034A-557B-8CF4-662ED28A7929}" dt="2026-05-28T15:36:11.327" v="2260"/>
        <pc:sldMkLst>
          <pc:docMk/>
          <pc:sldMk cId="3552230328" sldId="357"/>
        </pc:sldMkLst>
        <pc:spChg chg="add mod">
          <ac:chgData name="Guillermo Andrés Valenzuela Venegas" userId="e8a06ef9-2580-4554-8caa-ce02db2ad0ac" providerId="ADAL" clId="{1557D40F-034A-557B-8CF4-662ED28A7929}" dt="2026-05-28T15:36:11.327" v="2260"/>
          <ac:spMkLst>
            <pc:docMk/>
            <pc:sldMk cId="3552230328" sldId="357"/>
            <ac:spMk id="3" creationId="{CD6901AC-98B3-67A7-A526-B74FDE8BE159}"/>
          </ac:spMkLst>
        </pc:spChg>
      </pc:sldChg>
      <pc:sldChg chg="addSp modSp">
        <pc:chgData name="Guillermo Andrés Valenzuela Venegas" userId="e8a06ef9-2580-4554-8caa-ce02db2ad0ac" providerId="ADAL" clId="{1557D40F-034A-557B-8CF4-662ED28A7929}" dt="2026-05-28T15:36:03.090" v="2258"/>
        <pc:sldMkLst>
          <pc:docMk/>
          <pc:sldMk cId="3207565205" sldId="358"/>
        </pc:sldMkLst>
        <pc:spChg chg="add mod">
          <ac:chgData name="Guillermo Andrés Valenzuela Venegas" userId="e8a06ef9-2580-4554-8caa-ce02db2ad0ac" providerId="ADAL" clId="{1557D40F-034A-557B-8CF4-662ED28A7929}" dt="2026-05-28T15:36:03.090" v="2258"/>
          <ac:spMkLst>
            <pc:docMk/>
            <pc:sldMk cId="3207565205" sldId="358"/>
            <ac:spMk id="4" creationId="{559F2B22-54AA-0C84-2816-B32D435D4D70}"/>
          </ac:spMkLst>
        </pc:spChg>
      </pc:sldChg>
      <pc:sldChg chg="addSp delSp modSp mod">
        <pc:chgData name="Guillermo Andrés Valenzuela Venegas" userId="e8a06ef9-2580-4554-8caa-ce02db2ad0ac" providerId="ADAL" clId="{1557D40F-034A-557B-8CF4-662ED28A7929}" dt="2026-05-28T15:36:27.869" v="2271"/>
        <pc:sldMkLst>
          <pc:docMk/>
          <pc:sldMk cId="1426196469" sldId="361"/>
        </pc:sldMkLst>
        <pc:spChg chg="add mod">
          <ac:chgData name="Guillermo Andrés Valenzuela Venegas" userId="e8a06ef9-2580-4554-8caa-ce02db2ad0ac" providerId="ADAL" clId="{1557D40F-034A-557B-8CF4-662ED28A7929}" dt="2026-05-28T15:36:27.869" v="2271"/>
          <ac:spMkLst>
            <pc:docMk/>
            <pc:sldMk cId="1426196469" sldId="361"/>
            <ac:spMk id="6" creationId="{60BCE83D-B881-64FD-9643-A447B7EC0CDE}"/>
          </ac:spMkLst>
        </pc:spChg>
      </pc:sldChg>
      <pc:sldChg chg="addSp modSp">
        <pc:chgData name="Guillermo Andrés Valenzuela Venegas" userId="e8a06ef9-2580-4554-8caa-ce02db2ad0ac" providerId="ADAL" clId="{1557D40F-034A-557B-8CF4-662ED28A7929}" dt="2026-05-28T15:36:23.739" v="2268"/>
        <pc:sldMkLst>
          <pc:docMk/>
          <pc:sldMk cId="2320656359" sldId="362"/>
        </pc:sldMkLst>
        <pc:spChg chg="add mod">
          <ac:chgData name="Guillermo Andrés Valenzuela Venegas" userId="e8a06ef9-2580-4554-8caa-ce02db2ad0ac" providerId="ADAL" clId="{1557D40F-034A-557B-8CF4-662ED28A7929}" dt="2026-05-28T15:36:23.739" v="2268"/>
          <ac:spMkLst>
            <pc:docMk/>
            <pc:sldMk cId="2320656359" sldId="362"/>
            <ac:spMk id="8" creationId="{4C8FC5B9-ABB8-D4E4-B4B4-4642DE7157DB}"/>
          </ac:spMkLst>
        </pc:spChg>
      </pc:sldChg>
      <pc:sldChg chg="addSp modSp">
        <pc:chgData name="Guillermo Andrés Valenzuela Venegas" userId="e8a06ef9-2580-4554-8caa-ce02db2ad0ac" providerId="ADAL" clId="{1557D40F-034A-557B-8CF4-662ED28A7929}" dt="2026-05-28T15:36:30.868" v="2273"/>
        <pc:sldMkLst>
          <pc:docMk/>
          <pc:sldMk cId="1703691431" sldId="363"/>
        </pc:sldMkLst>
        <pc:spChg chg="add mod">
          <ac:chgData name="Guillermo Andrés Valenzuela Venegas" userId="e8a06ef9-2580-4554-8caa-ce02db2ad0ac" providerId="ADAL" clId="{1557D40F-034A-557B-8CF4-662ED28A7929}" dt="2026-05-28T15:36:30.868" v="2273"/>
          <ac:spMkLst>
            <pc:docMk/>
            <pc:sldMk cId="1703691431" sldId="363"/>
            <ac:spMk id="3" creationId="{D671943C-120C-9D45-380B-BEB307303CFB}"/>
          </ac:spMkLst>
        </pc:spChg>
      </pc:sldChg>
      <pc:sldChg chg="addSp modSp">
        <pc:chgData name="Guillermo Andrés Valenzuela Venegas" userId="e8a06ef9-2580-4554-8caa-ce02db2ad0ac" providerId="ADAL" clId="{1557D40F-034A-557B-8CF4-662ED28A7929}" dt="2026-05-28T15:36:15.662" v="2263"/>
        <pc:sldMkLst>
          <pc:docMk/>
          <pc:sldMk cId="2111083226" sldId="365"/>
        </pc:sldMkLst>
        <pc:spChg chg="add mod">
          <ac:chgData name="Guillermo Andrés Valenzuela Venegas" userId="e8a06ef9-2580-4554-8caa-ce02db2ad0ac" providerId="ADAL" clId="{1557D40F-034A-557B-8CF4-662ED28A7929}" dt="2026-05-28T15:36:15.662" v="2263"/>
          <ac:spMkLst>
            <pc:docMk/>
            <pc:sldMk cId="2111083226" sldId="365"/>
            <ac:spMk id="8" creationId="{DBF3C028-59F4-DFC4-BC72-6C9B5234D705}"/>
          </ac:spMkLst>
        </pc:spChg>
      </pc:sldChg>
      <pc:sldChg chg="addSp modSp mod">
        <pc:chgData name="Guillermo Andrés Valenzuela Venegas" userId="e8a06ef9-2580-4554-8caa-ce02db2ad0ac" providerId="ADAL" clId="{1557D40F-034A-557B-8CF4-662ED28A7929}" dt="2026-05-28T15:36:40.644" v="2279"/>
        <pc:sldMkLst>
          <pc:docMk/>
          <pc:sldMk cId="3543099601" sldId="367"/>
        </pc:sldMkLst>
        <pc:spChg chg="add mod">
          <ac:chgData name="Guillermo Andrés Valenzuela Venegas" userId="e8a06ef9-2580-4554-8caa-ce02db2ad0ac" providerId="ADAL" clId="{1557D40F-034A-557B-8CF4-662ED28A7929}" dt="2026-05-28T15:36:40.644" v="2279"/>
          <ac:spMkLst>
            <pc:docMk/>
            <pc:sldMk cId="3543099601" sldId="367"/>
            <ac:spMk id="2" creationId="{2D2A3A85-E1AB-588B-E063-1974DA94A0D2}"/>
          </ac:spMkLst>
        </pc:spChg>
        <pc:spChg chg="mod">
          <ac:chgData name="Guillermo Andrés Valenzuela Venegas" userId="e8a06ef9-2580-4554-8caa-ce02db2ad0ac" providerId="ADAL" clId="{1557D40F-034A-557B-8CF4-662ED28A7929}" dt="2026-05-12T11:11:02.895" v="1731" actId="20577"/>
          <ac:spMkLst>
            <pc:docMk/>
            <pc:sldMk cId="3543099601" sldId="367"/>
            <ac:spMk id="4" creationId="{65C260F8-3AAA-B562-97F1-CB9D32677E4B}"/>
          </ac:spMkLst>
        </pc:spChg>
      </pc:sldChg>
      <pc:sldChg chg="addSp modSp mod">
        <pc:chgData name="Guillermo Andrés Valenzuela Venegas" userId="e8a06ef9-2580-4554-8caa-ce02db2ad0ac" providerId="ADAL" clId="{1557D40F-034A-557B-8CF4-662ED28A7929}" dt="2026-05-28T15:36:42.168" v="2280"/>
        <pc:sldMkLst>
          <pc:docMk/>
          <pc:sldMk cId="1971405158" sldId="369"/>
        </pc:sldMkLst>
        <pc:spChg chg="mod">
          <ac:chgData name="Guillermo Andrés Valenzuela Venegas" userId="e8a06ef9-2580-4554-8caa-ce02db2ad0ac" providerId="ADAL" clId="{1557D40F-034A-557B-8CF4-662ED28A7929}" dt="2026-05-12T11:11:14.561" v="1753" actId="20577"/>
          <ac:spMkLst>
            <pc:docMk/>
            <pc:sldMk cId="1971405158" sldId="369"/>
            <ac:spMk id="2" creationId="{F5B246C5-597D-99AD-2D1C-8C85721A804E}"/>
          </ac:spMkLst>
        </pc:spChg>
        <pc:spChg chg="mod">
          <ac:chgData name="Guillermo Andrés Valenzuela Venegas" userId="e8a06ef9-2580-4554-8caa-ce02db2ad0ac" providerId="ADAL" clId="{1557D40F-034A-557B-8CF4-662ED28A7929}" dt="2026-05-12T11:32:54.173" v="2060" actId="20577"/>
          <ac:spMkLst>
            <pc:docMk/>
            <pc:sldMk cId="1971405158" sldId="369"/>
            <ac:spMk id="3" creationId="{B7B3D374-FD5C-A52A-9718-B2319F217D7D}"/>
          </ac:spMkLst>
        </pc:spChg>
        <pc:spChg chg="add mod">
          <ac:chgData name="Guillermo Andrés Valenzuela Venegas" userId="e8a06ef9-2580-4554-8caa-ce02db2ad0ac" providerId="ADAL" clId="{1557D40F-034A-557B-8CF4-662ED28A7929}" dt="2026-05-28T15:36:42.168" v="2280"/>
          <ac:spMkLst>
            <pc:docMk/>
            <pc:sldMk cId="1971405158" sldId="369"/>
            <ac:spMk id="4" creationId="{1B04B02C-B260-6A62-01F8-C37DC777D868}"/>
          </ac:spMkLst>
        </pc:spChg>
      </pc:sldChg>
      <pc:sldChg chg="addSp modSp add">
        <pc:chgData name="Guillermo Andrés Valenzuela Venegas" userId="e8a06ef9-2580-4554-8caa-ce02db2ad0ac" providerId="ADAL" clId="{1557D40F-034A-557B-8CF4-662ED28A7929}" dt="2026-05-28T15:36:20.410" v="2266"/>
        <pc:sldMkLst>
          <pc:docMk/>
          <pc:sldMk cId="1528950354" sldId="370"/>
        </pc:sldMkLst>
        <pc:spChg chg="add mod">
          <ac:chgData name="Guillermo Andrés Valenzuela Venegas" userId="e8a06ef9-2580-4554-8caa-ce02db2ad0ac" providerId="ADAL" clId="{1557D40F-034A-557B-8CF4-662ED28A7929}" dt="2026-05-28T15:36:20.410" v="2266"/>
          <ac:spMkLst>
            <pc:docMk/>
            <pc:sldMk cId="1528950354" sldId="370"/>
            <ac:spMk id="3" creationId="{5442E88C-4979-533C-36A4-9AD8E2908CF6}"/>
          </ac:spMkLst>
        </pc:spChg>
      </pc:sldChg>
      <pc:sldChg chg="addSp delSp modSp add mod">
        <pc:chgData name="Guillermo Andrés Valenzuela Venegas" userId="e8a06ef9-2580-4554-8caa-ce02db2ad0ac" providerId="ADAL" clId="{1557D40F-034A-557B-8CF4-662ED28A7929}" dt="2026-05-28T15:36:21.987" v="2267"/>
        <pc:sldMkLst>
          <pc:docMk/>
          <pc:sldMk cId="683195307" sldId="371"/>
        </pc:sldMkLst>
        <pc:spChg chg="add mod">
          <ac:chgData name="Guillermo Andrés Valenzuela Venegas" userId="e8a06ef9-2580-4554-8caa-ce02db2ad0ac" providerId="ADAL" clId="{1557D40F-034A-557B-8CF4-662ED28A7929}" dt="2026-05-12T13:07:31.208" v="2221" actId="20577"/>
          <ac:spMkLst>
            <pc:docMk/>
            <pc:sldMk cId="683195307" sldId="371"/>
            <ac:spMk id="3" creationId="{6E989D63-E504-96CC-9CBE-8CA2BBE24DEE}"/>
          </ac:spMkLst>
        </pc:spChg>
        <pc:spChg chg="add mod">
          <ac:chgData name="Guillermo Andrés Valenzuela Venegas" userId="e8a06ef9-2580-4554-8caa-ce02db2ad0ac" providerId="ADAL" clId="{1557D40F-034A-557B-8CF4-662ED28A7929}" dt="2026-05-28T15:36:21.987" v="2267"/>
          <ac:spMkLst>
            <pc:docMk/>
            <pc:sldMk cId="683195307" sldId="371"/>
            <ac:spMk id="4" creationId="{94F779E6-7FC5-6B9D-1248-A080320244BB}"/>
          </ac:spMkLst>
        </pc:spChg>
        <pc:spChg chg="add del">
          <ac:chgData name="Guillermo Andrés Valenzuela Venegas" userId="e8a06ef9-2580-4554-8caa-ce02db2ad0ac" providerId="ADAL" clId="{1557D40F-034A-557B-8CF4-662ED28A7929}" dt="2026-05-12T11:03:13.386" v="1587" actId="478"/>
          <ac:spMkLst>
            <pc:docMk/>
            <pc:sldMk cId="683195307" sldId="371"/>
            <ac:spMk id="12" creationId="{CA6F6D05-ED9F-E2A7-8BC7-AADA70650F0F}"/>
          </ac:spMkLst>
        </pc:spChg>
      </pc:sldChg>
      <pc:sldChg chg="addSp delSp modSp add mod ord">
        <pc:chgData name="Guillermo Andrés Valenzuela Venegas" userId="e8a06ef9-2580-4554-8caa-ce02db2ad0ac" providerId="ADAL" clId="{1557D40F-034A-557B-8CF4-662ED28A7929}" dt="2026-05-28T15:31:50.341" v="2244" actId="20578"/>
        <pc:sldMkLst>
          <pc:docMk/>
          <pc:sldMk cId="2469867436" sldId="372"/>
        </pc:sldMkLst>
        <pc:spChg chg="mod">
          <ac:chgData name="Guillermo Andrés Valenzuela Venegas" userId="e8a06ef9-2580-4554-8caa-ce02db2ad0ac" providerId="ADAL" clId="{1557D40F-034A-557B-8CF4-662ED28A7929}" dt="2026-05-12T11:46:43.522" v="2198" actId="403"/>
          <ac:spMkLst>
            <pc:docMk/>
            <pc:sldMk cId="2469867436" sldId="372"/>
            <ac:spMk id="2" creationId="{A1E991C9-F7BF-8F84-D2A6-3337D7A7BF5E}"/>
          </ac:spMkLst>
        </pc:spChg>
        <pc:spChg chg="mod">
          <ac:chgData name="Guillermo Andrés Valenzuela Venegas" userId="e8a06ef9-2580-4554-8caa-ce02db2ad0ac" providerId="ADAL" clId="{1557D40F-034A-557B-8CF4-662ED28A7929}" dt="2026-05-28T15:31:04.449" v="2243" actId="404"/>
          <ac:spMkLst>
            <pc:docMk/>
            <pc:sldMk cId="2469867436" sldId="372"/>
            <ac:spMk id="7" creationId="{4FD34B5C-E7BF-27CD-FAA9-1DD0277DA553}"/>
          </ac:spMkLst>
        </pc:spChg>
        <pc:spChg chg="add mod">
          <ac:chgData name="Guillermo Andrés Valenzuela Venegas" userId="e8a06ef9-2580-4554-8caa-ce02db2ad0ac" providerId="ADAL" clId="{1557D40F-034A-557B-8CF4-662ED28A7929}" dt="2026-05-28T15:30:39.632" v="2237" actId="113"/>
          <ac:spMkLst>
            <pc:docMk/>
            <pc:sldMk cId="2469867436" sldId="372"/>
            <ac:spMk id="9" creationId="{7F184D97-6109-BCC5-5555-A0FC3AFC11A9}"/>
          </ac:spMkLst>
        </pc:spChg>
      </pc:sldChg>
      <pc:sldChg chg="addSp modSp add mod">
        <pc:chgData name="Guillermo Andrés Valenzuela Venegas" userId="e8a06ef9-2580-4554-8caa-ce02db2ad0ac" providerId="ADAL" clId="{1557D40F-034A-557B-8CF4-662ED28A7929}" dt="2026-05-28T15:32:00.322" v="2255" actId="5793"/>
        <pc:sldMkLst>
          <pc:docMk/>
          <pc:sldMk cId="2950756711" sldId="373"/>
        </pc:sldMkLst>
        <pc:spChg chg="mod">
          <ac:chgData name="Guillermo Andrés Valenzuela Venegas" userId="e8a06ef9-2580-4554-8caa-ce02db2ad0ac" providerId="ADAL" clId="{1557D40F-034A-557B-8CF4-662ED28A7929}" dt="2026-05-28T15:32:00.322" v="2255" actId="5793"/>
          <ac:spMkLst>
            <pc:docMk/>
            <pc:sldMk cId="2950756711" sldId="373"/>
            <ac:spMk id="2" creationId="{1252654A-3E72-5236-6A23-2EEC9FFAE219}"/>
          </ac:spMkLst>
        </pc:spChg>
        <pc:spChg chg="mod">
          <ac:chgData name="Guillermo Andrés Valenzuela Venegas" userId="e8a06ef9-2580-4554-8caa-ce02db2ad0ac" providerId="ADAL" clId="{1557D40F-034A-557B-8CF4-662ED28A7929}" dt="2026-05-12T11:34:53.746" v="2084" actId="114"/>
          <ac:spMkLst>
            <pc:docMk/>
            <pc:sldMk cId="2950756711" sldId="373"/>
            <ac:spMk id="3" creationId="{A89E5073-EC14-02C6-CBBA-0D100426F5A4}"/>
          </ac:spMkLst>
        </pc:spChg>
        <pc:picChg chg="add mod">
          <ac:chgData name="Guillermo Andrés Valenzuela Venegas" userId="e8a06ef9-2580-4554-8caa-ce02db2ad0ac" providerId="ADAL" clId="{1557D40F-034A-557B-8CF4-662ED28A7929}" dt="2026-05-12T11:34:16.461" v="2080" actId="1076"/>
          <ac:picMkLst>
            <pc:docMk/>
            <pc:sldMk cId="2950756711" sldId="373"/>
            <ac:picMk id="4" creationId="{C3BA3E39-D225-AB9C-D65D-763F1EC33B42}"/>
          </ac:picMkLst>
        </pc:picChg>
      </pc:sldChg>
      <pc:sldChg chg="addSp modSp add mod">
        <pc:chgData name="Guillermo Andrés Valenzuela Venegas" userId="e8a06ef9-2580-4554-8caa-ce02db2ad0ac" providerId="ADAL" clId="{1557D40F-034A-557B-8CF4-662ED28A7929}" dt="2026-05-28T15:36:29.472" v="2272"/>
        <pc:sldMkLst>
          <pc:docMk/>
          <pc:sldMk cId="1378190559" sldId="375"/>
        </pc:sldMkLst>
        <pc:spChg chg="mod">
          <ac:chgData name="Guillermo Andrés Valenzuela Venegas" userId="e8a06ef9-2580-4554-8caa-ce02db2ad0ac" providerId="ADAL" clId="{1557D40F-034A-557B-8CF4-662ED28A7929}" dt="2026-05-28T15:24:32.850" v="2227" actId="20577"/>
          <ac:spMkLst>
            <pc:docMk/>
            <pc:sldMk cId="1378190559" sldId="375"/>
            <ac:spMk id="6" creationId="{7B4884E3-779C-3056-51F8-7DBE0ECB41AF}"/>
          </ac:spMkLst>
        </pc:spChg>
        <pc:spChg chg="add mod">
          <ac:chgData name="Guillermo Andrés Valenzuela Venegas" userId="e8a06ef9-2580-4554-8caa-ce02db2ad0ac" providerId="ADAL" clId="{1557D40F-034A-557B-8CF4-662ED28A7929}" dt="2026-05-28T15:36:29.472" v="2272"/>
          <ac:spMkLst>
            <pc:docMk/>
            <pc:sldMk cId="1378190559" sldId="375"/>
            <ac:spMk id="7" creationId="{36F34DED-8E8B-0793-776F-2B8FCAD54106}"/>
          </ac:spMkLst>
        </pc:spChg>
      </pc:sldChg>
      <pc:sldChg chg="addSp modSp add">
        <pc:chgData name="Guillermo Andrés Valenzuela Venegas" userId="e8a06ef9-2580-4554-8caa-ce02db2ad0ac" providerId="ADAL" clId="{1557D40F-034A-557B-8CF4-662ED28A7929}" dt="2026-05-28T15:36:35.584" v="2276"/>
        <pc:sldMkLst>
          <pc:docMk/>
          <pc:sldMk cId="443483054" sldId="376"/>
        </pc:sldMkLst>
        <pc:spChg chg="add mod">
          <ac:chgData name="Guillermo Andrés Valenzuela Venegas" userId="e8a06ef9-2580-4554-8caa-ce02db2ad0ac" providerId="ADAL" clId="{1557D40F-034A-557B-8CF4-662ED28A7929}" dt="2026-05-28T15:36:35.584" v="2276"/>
          <ac:spMkLst>
            <pc:docMk/>
            <pc:sldMk cId="443483054" sldId="376"/>
            <ac:spMk id="6" creationId="{CCAFFE11-02E6-F5E4-A72C-7F4B1429CCA7}"/>
          </ac:spMkLst>
        </pc:spChg>
      </pc:sldChg>
      <pc:sldChg chg="addSp modSp add">
        <pc:chgData name="Guillermo Andrés Valenzuela Venegas" userId="e8a06ef9-2580-4554-8caa-ce02db2ad0ac" providerId="ADAL" clId="{1557D40F-034A-557B-8CF4-662ED28A7929}" dt="2026-05-28T15:36:01.774" v="2257"/>
        <pc:sldMkLst>
          <pc:docMk/>
          <pc:sldMk cId="1060762479" sldId="377"/>
        </pc:sldMkLst>
        <pc:spChg chg="add mod">
          <ac:chgData name="Guillermo Andrés Valenzuela Venegas" userId="e8a06ef9-2580-4554-8caa-ce02db2ad0ac" providerId="ADAL" clId="{1557D40F-034A-557B-8CF4-662ED28A7929}" dt="2026-05-28T15:30:08.122" v="2233"/>
          <ac:spMkLst>
            <pc:docMk/>
            <pc:sldMk cId="1060762479" sldId="377"/>
            <ac:spMk id="6" creationId="{EE9CE7C4-70C8-F82D-341D-2A5B6D064983}"/>
          </ac:spMkLst>
        </pc:spChg>
        <pc:spChg chg="add mod">
          <ac:chgData name="Guillermo Andrés Valenzuela Venegas" userId="e8a06ef9-2580-4554-8caa-ce02db2ad0ac" providerId="ADAL" clId="{1557D40F-034A-557B-8CF4-662ED28A7929}" dt="2026-05-28T15:30:08.122" v="2233"/>
          <ac:spMkLst>
            <pc:docMk/>
            <pc:sldMk cId="1060762479" sldId="377"/>
            <ac:spMk id="7" creationId="{D9FFDE48-DDEF-1BA3-C419-4ED5E6108298}"/>
          </ac:spMkLst>
        </pc:spChg>
        <pc:spChg chg="add mod">
          <ac:chgData name="Guillermo Andrés Valenzuela Venegas" userId="e8a06ef9-2580-4554-8caa-ce02db2ad0ac" providerId="ADAL" clId="{1557D40F-034A-557B-8CF4-662ED28A7929}" dt="2026-05-28T15:30:08.122" v="2233"/>
          <ac:spMkLst>
            <pc:docMk/>
            <pc:sldMk cId="1060762479" sldId="377"/>
            <ac:spMk id="8" creationId="{74835EF2-0B36-4C6B-8351-69CD827709ED}"/>
          </ac:spMkLst>
        </pc:spChg>
        <pc:spChg chg="add mod">
          <ac:chgData name="Guillermo Andrés Valenzuela Venegas" userId="e8a06ef9-2580-4554-8caa-ce02db2ad0ac" providerId="ADAL" clId="{1557D40F-034A-557B-8CF4-662ED28A7929}" dt="2026-05-28T15:30:08.122" v="2233"/>
          <ac:spMkLst>
            <pc:docMk/>
            <pc:sldMk cId="1060762479" sldId="377"/>
            <ac:spMk id="9" creationId="{6765D93A-7805-5361-F438-F292B8CB8F24}"/>
          </ac:spMkLst>
        </pc:spChg>
        <pc:spChg chg="add mod">
          <ac:chgData name="Guillermo Andrés Valenzuela Venegas" userId="e8a06ef9-2580-4554-8caa-ce02db2ad0ac" providerId="ADAL" clId="{1557D40F-034A-557B-8CF4-662ED28A7929}" dt="2026-05-28T15:30:08.122" v="2233"/>
          <ac:spMkLst>
            <pc:docMk/>
            <pc:sldMk cId="1060762479" sldId="377"/>
            <ac:spMk id="10" creationId="{B973EEBC-D2BA-28AA-0FAB-4201E3DC4569}"/>
          </ac:spMkLst>
        </pc:spChg>
        <pc:spChg chg="add mod">
          <ac:chgData name="Guillermo Andrés Valenzuela Venegas" userId="e8a06ef9-2580-4554-8caa-ce02db2ad0ac" providerId="ADAL" clId="{1557D40F-034A-557B-8CF4-662ED28A7929}" dt="2026-05-28T15:30:08.122" v="2233"/>
          <ac:spMkLst>
            <pc:docMk/>
            <pc:sldMk cId="1060762479" sldId="377"/>
            <ac:spMk id="11" creationId="{4AEC55F7-6FAC-AD77-F74B-E52614145492}"/>
          </ac:spMkLst>
        </pc:spChg>
        <pc:spChg chg="add mod">
          <ac:chgData name="Guillermo Andrés Valenzuela Venegas" userId="e8a06ef9-2580-4554-8caa-ce02db2ad0ac" providerId="ADAL" clId="{1557D40F-034A-557B-8CF4-662ED28A7929}" dt="2026-05-28T15:36:01.774" v="2257"/>
          <ac:spMkLst>
            <pc:docMk/>
            <pc:sldMk cId="1060762479" sldId="377"/>
            <ac:spMk id="14" creationId="{3A09F1F8-42B2-9D9B-F291-90AC3DBFF4A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77123F-440C-92CE-6029-59589521F2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4ECAC7-B152-7D41-203C-2E208499ED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8EFD6-53A9-A047-B709-1A5E196A8432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3D9BB-5137-86FD-D464-28E67009A8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892F4-7108-735F-EA8A-5EDFED87F2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95661-D1B5-2C47-AF63-8DB95656F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56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8B1D2-5A7A-4E44-BAEC-E69453D46355}" type="datetimeFigureOut">
              <a:t>5/28/26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A6CEF-038F-4B44-B2D3-1928D530C0F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00915-56CE-4ACE-A0FC-A85113FD95E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22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alphaModFix amt="7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CBFAF-33D5-4220-BA58-DA20E35B54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Title slide site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6D38A-7295-2197-8001-1E58091C40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With RGB NEG EU logo version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8E582-DC38-9DCF-987F-674CE9FD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0B51-C61F-644E-A7D3-93DE1CA5E257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D7D8F-7A31-8FC9-FEF8-C1A37535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B7039-8DBE-BB44-4449-9D2708C2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CFCA-9F12-0D4D-80B5-DD692D51A18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340D8EB-49FE-E2F2-3FE1-21157B9258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44" y="23813"/>
            <a:ext cx="3914773" cy="86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9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8E582-DC38-9DCF-987F-674CE9FD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0B51-C61F-644E-A7D3-93DE1CA5E257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D7D8F-7A31-8FC9-FEF8-C1A37535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B7039-8DBE-BB44-4449-9D2708C2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CFCA-9F12-0D4D-80B5-DD692D51A18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4CBDF7-CD17-2CEF-726E-9743C280D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1C4DAC-0FE9-5220-29CF-5D5CCB662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F86BFF13-1353-6564-E991-6E9B96981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99018"/>
            <a:ext cx="3865422" cy="8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8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6EF0-690B-EAE4-03B4-58D85264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62AE5-5CAD-783C-0990-55CE864EC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AE474-609C-B9D9-EFE2-684C66251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0B51-C61F-644E-A7D3-93DE1CA5E257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AD397-0F00-8C87-3654-8D2D1B07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20F80-B8CB-8A6A-325D-82408CDE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CFCA-9F12-0D4D-80B5-DD692D51A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01026-16D5-7404-A102-ED500E32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56275-DE2C-F69E-7EAF-33D9A9CC2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F5BA6-5147-5FF6-4FC1-7FB05EFE3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E15F9-8BA8-3C80-8BAC-EBB139A9F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0B51-C61F-644E-A7D3-93DE1CA5E257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3AFC8-E64B-6DCC-A8D2-0F03B9A2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9892B-43D5-68FE-E870-5912B643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CFCA-9F12-0D4D-80B5-DD692D51A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286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118AD-8205-AC7D-05F1-7B85D3FA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432E0-66C3-14CE-EF94-17F69448A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1FA1E-21F8-A781-4506-51D3BD5C2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98FE7-574A-8594-108D-6381F4B9B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64A559-3286-C912-F355-FE28EABCC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9EC66-B11B-036F-A151-47734BF4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0B51-C61F-644E-A7D3-93DE1CA5E257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BFCBE8-15E9-5995-8E0A-1F1A8289F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FD6D6E-73C1-2094-D92D-A3798D59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CFCA-9F12-0D4D-80B5-DD692D51A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865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6AD25-3E65-E301-1FEF-CEBB92B5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01834C-E6A6-B1D3-5949-BF897FF1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0B51-C61F-644E-A7D3-93DE1CA5E257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9BF6C-57FE-718A-A442-D642A5C0E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ABE56-0272-079D-C260-ED5C1DAE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CFCA-9F12-0D4D-80B5-DD692D51A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50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9C636F-86D2-E195-8A10-069A6141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0B51-C61F-644E-A7D3-93DE1CA5E257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71F1B9-8BA0-350B-1947-860753D22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753C5-3972-8C29-C61F-5E675F9A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CFCA-9F12-0D4D-80B5-DD692D51A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42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9A93E-42C3-C741-E914-DCCDBAD38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16B1D-3A4E-269F-AF24-F08D17201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1D38B2-827C-CC3D-1E9E-3F8B9690A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9DD8A-9414-C926-7C84-D37E10C8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0B51-C61F-644E-A7D3-93DE1CA5E257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DEFF4-AD34-981A-A871-12B83C493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7B407-7EFC-D536-59BC-A1451EC9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CFCA-9F12-0D4D-80B5-DD692D51A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868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99E3A-C6DB-706E-05C7-4BF26D846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D1ABC4-60A6-45F5-D094-D139B628A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02EC7-B2FA-DE24-3012-6D13754CE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1F4EF-81F8-2B68-9E31-C71765CB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0B51-C61F-644E-A7D3-93DE1CA5E257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86709-15EB-A978-108C-58396CFC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74E43-0A72-0825-EE0D-601EE4EB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CFCA-9F12-0D4D-80B5-DD692D51A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544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4B80E-E584-E41F-83A0-F4156072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056F2-BD6B-F169-A9DB-F7457CCD2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380DD-4718-B648-C32E-841C5046C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0B51-C61F-644E-A7D3-93DE1CA5E257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70BCA-F38E-CD4E-E013-8822EC27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88E01-4179-6276-FD03-CDA9F64D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CFCA-9F12-0D4D-80B5-DD692D51A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68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72E1AE-D1A7-1350-79FA-0C02B424E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FA2FA-4671-019D-A396-CC617CD94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22FB4-A69A-2F38-397D-4E3B3792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0B51-C61F-644E-A7D3-93DE1CA5E257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AB02D-CF47-BBD0-9509-25B26D9ED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A98C7-5DB4-BD1C-2235-4870D4D5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CFCA-9F12-0D4D-80B5-DD692D51A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68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alphaModFix amt="7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8EE6252-EBAF-C3D9-F954-EA237FC389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08" y="23813"/>
            <a:ext cx="3865422" cy="8589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6129A98-3B4C-8FCD-B974-726F5C1EF2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Title slide site II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7FD34A1-61B5-8AB5-D613-74F5A9554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With RGB POS EU logo version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9645712-435E-9CFC-9D74-8B0397DF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60A0B51-C61F-644E-A7D3-93DE1CA5E257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FA687CD-C748-C59A-19DC-53DC82A2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704E80D-18FA-93FC-6159-0FC74CA1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EDFCFCA-9F12-0D4D-80B5-DD692D51A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28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dpi="0" rotWithShape="1">
          <a:blip r:embed="rId2">
            <a:alphaModFix amt="7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F598E07B-8684-1ACD-B8A3-F74AE9BA82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72" y="9236"/>
            <a:ext cx="4031678" cy="89592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F918AF3-DE33-D106-8567-D0BB26C372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Title slide site II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6DB48B4-517D-9EF1-02BB-799919C127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With EU Monochrome blue logo version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F90321F-D7CD-D9A7-B2AE-ABD31DFD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60A0B51-C61F-644E-A7D3-93DE1CA5E257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C0EADDE-8A60-A964-FD2D-417AEDC3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2DD903-C582-8D06-2F2C-0D6306C9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EDFCFCA-9F12-0D4D-80B5-DD692D51A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10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"/>
                    </a14:imgEffect>
                    <a14:imgEffect>
                      <a14:saturation sat="1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CBFAF-33D5-4220-BA58-DA20E35B54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Title slide site I with simulated sky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6D38A-7295-2197-8001-1E58091C40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With RGB NEG EU logo version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8E582-DC38-9DCF-987F-674CE9FD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0B51-C61F-644E-A7D3-93DE1CA5E257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D7D8F-7A31-8FC9-FEF8-C1A37535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B7039-8DBE-BB44-4449-9D2708C2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CFCA-9F12-0D4D-80B5-DD692D51A188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021DC74-35DF-7234-BBF6-59C0FCFFC5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944" y="23813"/>
            <a:ext cx="3914773" cy="86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6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"/>
                    </a14:imgEffect>
                    <a14:imgEffect>
                      <a14:saturation sat="1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CBFAF-33D5-4220-BA58-DA20E35B54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Title slide site I with simulated sky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6D38A-7295-2197-8001-1E58091C40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With White outline EU logo version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8E582-DC38-9DCF-987F-674CE9FD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0B51-C61F-644E-A7D3-93DE1CA5E257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D7D8F-7A31-8FC9-FEF8-C1A37535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B7039-8DBE-BB44-4449-9D2708C2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CFCA-9F12-0D4D-80B5-DD692D51A18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031E025-0018-97A4-B4F2-1EFC193837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708" y="36944"/>
            <a:ext cx="4038600" cy="89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8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"/>
                    </a14:imgEffect>
                    <a14:imgEffect>
                      <a14:saturation sat="1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CBFAF-33D5-4220-BA58-DA20E35B54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Title slide site I with simulated sky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6D38A-7295-2197-8001-1E58091C40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With White EU logo version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8E582-DC38-9DCF-987F-674CE9FD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0B51-C61F-644E-A7D3-93DE1CA5E257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D7D8F-7A31-8FC9-FEF8-C1A37535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B7039-8DBE-BB44-4449-9D2708C2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CFCA-9F12-0D4D-80B5-DD692D51A188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9D73453-A441-6125-247B-85C2293984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4197931" cy="93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"/>
                    </a14:imgEffect>
                    <a14:imgEffect>
                      <a14:saturation sat="1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CBFAF-33D5-4220-BA58-DA20E35B54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Title slide site I with simulated sky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6D38A-7295-2197-8001-1E58091C40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With Monochrome EU logo version at the bottom</a:t>
            </a:r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D7D8F-7A31-8FC9-FEF8-C1A37535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B7039-8DBE-BB44-4449-9D2708C2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CFCA-9F12-0D4D-80B5-DD692D51A18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AEDD82D1-A065-23E5-5563-373A0AAABF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472" y="6005176"/>
            <a:ext cx="3796146" cy="84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8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D9080-ECC2-CC1B-0933-820A6D90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0B51-C61F-644E-A7D3-93DE1CA5E257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B65EF-08FF-D0CC-AB65-2A157D52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1AE5E-5697-ADB8-963F-86277D59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CFCA-9F12-0D4D-80B5-DD692D51A188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34F361-BD4B-0FAD-AA33-63DBB438E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075" r="2760" b="47851"/>
          <a:stretch/>
        </p:blipFill>
        <p:spPr>
          <a:xfrm>
            <a:off x="0" y="5113555"/>
            <a:ext cx="12192000" cy="174444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6AA7F0F-9A67-7136-A64D-CB6CB3C2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6655AA-0D2F-5567-003D-A78C6ECFE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B4252A1D-C084-8CCF-20FD-C9BDFDEC1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72" y="6005176"/>
            <a:ext cx="3796146" cy="84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D7D8F-7A31-8FC9-FEF8-C1A37535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B7039-8DBE-BB44-4449-9D2708C2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CFCA-9F12-0D4D-80B5-DD692D51A18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4CBDF7-CD17-2CEF-726E-9743C280D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1C4DAC-0FE9-5220-29CF-5D5CCB662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C4053B06-10E0-D1F3-C38D-BFA09D09A9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32657"/>
            <a:ext cx="3241964" cy="7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7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057123-6964-7092-3307-1BD58D38D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30540-4877-EE80-41D4-C09BAFDDD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E06BB-8A4D-3150-DE23-DFEC35946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0A0B51-C61F-644E-A7D3-93DE1CA5E257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EB661-1E5C-990D-B8C2-69E7BA1FB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084A1-228D-7507-5547-EE68B7DA5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DFCFCA-9F12-0D4D-80B5-DD692D51A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64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9" r:id="rId2"/>
    <p:sldLayoutId id="2147483671" r:id="rId3"/>
    <p:sldLayoutId id="2147483649" r:id="rId4"/>
    <p:sldLayoutId id="2147483670" r:id="rId5"/>
    <p:sldLayoutId id="2147483672" r:id="rId6"/>
    <p:sldLayoutId id="2147483663" r:id="rId7"/>
    <p:sldLayoutId id="2147483651" r:id="rId8"/>
    <p:sldLayoutId id="2147483666" r:id="rId9"/>
    <p:sldLayoutId id="2147483668" r:id="rId10"/>
    <p:sldLayoutId id="2147483650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doi.org/10.1016/j.energy.2023.128570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doi.org/10.1016/j.energy.2023.128570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doi.org/10.1016/j.energy.2023.128570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1367-024-02288-9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link.springer.com/article/10.1007/s11367-024-02288-9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1367-024-02288-9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1367-024-02288-9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sciencedirect.com/science/article/pii/S0306261924007177?via%3Dihub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doi.org/10.1038/s41893-024-01442-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doi.org/10.1038/s41893-024-01442-3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.springer.com/article/10.1007/s11367-024-02288-9" TargetMode="External"/><Relationship Id="rId3" Type="http://schemas.openxmlformats.org/officeDocument/2006/relationships/image" Target="../media/image25.jpeg"/><Relationship Id="rId7" Type="http://schemas.openxmlformats.org/officeDocument/2006/relationships/hyperlink" Target="https://doi.org/10.1016/j.energy.2023.128570" TargetMode="External"/><Relationship Id="rId2" Type="http://schemas.openxmlformats.org/officeDocument/2006/relationships/hyperlink" Target="mailto:guillermo.Valenzuela@its.uio.n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hyperlink" Target="https://www.doi.org/10.4324/9781003492573-13" TargetMode="External"/><Relationship Id="rId5" Type="http://schemas.openxmlformats.org/officeDocument/2006/relationships/image" Target="../media/image27.jpeg"/><Relationship Id="rId10" Type="http://schemas.openxmlformats.org/officeDocument/2006/relationships/hyperlink" Target="https://www.doi.org/10.1038/s41893-024-01442-3" TargetMode="External"/><Relationship Id="rId4" Type="http://schemas.openxmlformats.org/officeDocument/2006/relationships/image" Target="../media/image26.jpeg"/><Relationship Id="rId9" Type="http://schemas.openxmlformats.org/officeDocument/2006/relationships/hyperlink" Target="https://www.sciencedirect.com/science/article/pii/S0306261924007177?via%3Dihub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78DE-9329-6D9E-8098-5625E09C1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756"/>
            <a:ext cx="9144000" cy="2387600"/>
          </a:xfrm>
        </p:spPr>
        <p:txBody>
          <a:bodyPr>
            <a:normAutofit/>
          </a:bodyPr>
          <a:lstStyle/>
          <a:p>
            <a:r>
              <a:rPr lang="en-GB" sz="4000" dirty="0"/>
              <a:t>Designing a sustainable off-grid power system in the Atacama Desert for </a:t>
            </a:r>
            <a:r>
              <a:rPr lang="en-GB" sz="4000" dirty="0" err="1"/>
              <a:t>AtLAST</a:t>
            </a:r>
            <a:endParaRPr lang="en-GB" sz="40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608F21F-68A0-A229-F977-10B322764A87}"/>
              </a:ext>
            </a:extLst>
          </p:cNvPr>
          <p:cNvSpPr txBox="1">
            <a:spLocks/>
          </p:cNvSpPr>
          <p:nvPr/>
        </p:nvSpPr>
        <p:spPr>
          <a:xfrm>
            <a:off x="1524000" y="4593167"/>
            <a:ext cx="9144000" cy="7389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A Techno-economic, environmental, and social approach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469A38-0D1D-6834-AC71-6CCEE7BD0BEF}"/>
              </a:ext>
            </a:extLst>
          </p:cNvPr>
          <p:cNvSpPr txBox="1"/>
          <p:nvPr/>
        </p:nvSpPr>
        <p:spPr>
          <a:xfrm>
            <a:off x="2328333" y="5059803"/>
            <a:ext cx="7535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Guillermo Valenzuela-Venegas, </a:t>
            </a:r>
            <a:r>
              <a:rPr lang="en-GB" sz="2000" dirty="0"/>
              <a:t>Paola Velasco </a:t>
            </a:r>
            <a:r>
              <a:rPr lang="en-GB" sz="2000" dirty="0" err="1"/>
              <a:t>Herrejón</a:t>
            </a:r>
            <a:r>
              <a:rPr lang="en-GB" sz="2000" dirty="0"/>
              <a:t>, Marianne </a:t>
            </a:r>
            <a:r>
              <a:rPr lang="en-GB" sz="2000" dirty="0" err="1"/>
              <a:t>Zeyringer</a:t>
            </a:r>
            <a:r>
              <a:rPr lang="en-GB" sz="2000" dirty="0"/>
              <a:t>, Sabrina Sartori</a:t>
            </a:r>
          </a:p>
          <a:p>
            <a:pPr algn="ctr"/>
            <a:r>
              <a:rPr lang="en-GB" sz="2000" i="1" dirty="0"/>
              <a:t>Department of Technology Systems</a:t>
            </a:r>
          </a:p>
          <a:p>
            <a:pPr algn="ctr"/>
            <a:r>
              <a:rPr lang="en-GB" sz="2000" i="1" dirty="0"/>
              <a:t>University of Oslo</a:t>
            </a:r>
          </a:p>
        </p:txBody>
      </p:sp>
    </p:spTree>
    <p:extLst>
      <p:ext uri="{BB962C8B-B14F-4D97-AF65-F5344CB8AC3E}">
        <p14:creationId xmlns:p14="http://schemas.microsoft.com/office/powerpoint/2010/main" val="3130059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2FD5A-8386-9442-8B5C-B76A998B2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2D7BF-DD6F-6C32-5ED3-97CC7765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Renewable power system for an off-grid system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2AFA57D-8B04-F8F8-8808-B138EA71350A}"/>
              </a:ext>
            </a:extLst>
          </p:cNvPr>
          <p:cNvSpPr txBox="1"/>
          <p:nvPr/>
        </p:nvSpPr>
        <p:spPr>
          <a:xfrm>
            <a:off x="3807859" y="1803654"/>
            <a:ext cx="421582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b="1"/>
              <a:t>Renewable energy system for </a:t>
            </a:r>
            <a:r>
              <a:rPr lang="en-US" b="1" err="1"/>
              <a:t>AtLAST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E16762-6C83-D34A-B0A7-19D13273BDE2}"/>
              </a:ext>
            </a:extLst>
          </p:cNvPr>
          <p:cNvGrpSpPr/>
          <p:nvPr/>
        </p:nvGrpSpPr>
        <p:grpSpPr>
          <a:xfrm>
            <a:off x="1100191" y="3019955"/>
            <a:ext cx="6462355" cy="1977896"/>
            <a:chOff x="1100191" y="3019955"/>
            <a:chExt cx="6462355" cy="197789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2FD2048-6342-EBB4-02BD-807691E7EE56}"/>
                </a:ext>
              </a:extLst>
            </p:cNvPr>
            <p:cNvGrpSpPr/>
            <p:nvPr/>
          </p:nvGrpSpPr>
          <p:grpSpPr>
            <a:xfrm>
              <a:off x="1100191" y="3019956"/>
              <a:ext cx="2811693" cy="1977895"/>
              <a:chOff x="1100191" y="3019956"/>
              <a:chExt cx="2811693" cy="1977895"/>
            </a:xfrm>
          </p:grpSpPr>
          <p:sp>
            <p:nvSpPr>
              <p:cNvPr id="18" name="TextBox 4">
                <a:extLst>
                  <a:ext uri="{FF2B5EF4-FFF2-40B4-BE49-F238E27FC236}">
                    <a16:creationId xmlns:a16="http://schemas.microsoft.com/office/drawing/2014/main" id="{98F7F16A-70AF-A2F1-8139-295E835BA8DC}"/>
                  </a:ext>
                </a:extLst>
              </p:cNvPr>
              <p:cNvSpPr txBox="1"/>
              <p:nvPr/>
            </p:nvSpPr>
            <p:spPr>
              <a:xfrm>
                <a:off x="1103526" y="3019956"/>
                <a:ext cx="2743200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indent="0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>
                    <a:solidFill>
                      <a:srgbClr val="ED7D31"/>
                    </a:solidFill>
                  </a:rPr>
                  <a:t>Economic</a:t>
                </a:r>
                <a:endParaRPr lang="en-US" sz="2400" b="1" i="0" u="none" strike="noStrike" cap="none" spc="0" normalizeH="0" baseline="0">
                  <a:ln>
                    <a:noFill/>
                  </a:ln>
                  <a:solidFill>
                    <a:srgbClr val="ED7D31"/>
                  </a:solidFill>
                  <a:effectLst/>
                  <a:uFillTx/>
                  <a:latin typeface="+mn-lt"/>
                </a:endParaRPr>
              </a:p>
            </p:txBody>
          </p:sp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6FAE5B62-50A4-674E-E582-74A53152551D}"/>
                  </a:ext>
                </a:extLst>
              </p:cNvPr>
              <p:cNvSpPr txBox="1"/>
              <p:nvPr/>
            </p:nvSpPr>
            <p:spPr>
              <a:xfrm>
                <a:off x="1100191" y="4156595"/>
                <a:ext cx="2811693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r>
                  <a:rPr lang="en-US"/>
                  <a:t>Techno-economical optimization</a:t>
                </a: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20" name="Arrow: Down 19">
                <a:extLst>
                  <a:ext uri="{FF2B5EF4-FFF2-40B4-BE49-F238E27FC236}">
                    <a16:creationId xmlns:a16="http://schemas.microsoft.com/office/drawing/2014/main" id="{B6F5FCE0-04C1-9EFE-97BA-C85909273F1A}"/>
                  </a:ext>
                </a:extLst>
              </p:cNvPr>
              <p:cNvSpPr/>
              <p:nvPr/>
            </p:nvSpPr>
            <p:spPr>
              <a:xfrm>
                <a:off x="2295187" y="3490961"/>
                <a:ext cx="356205" cy="670184"/>
              </a:xfrm>
              <a:prstGeom prst="downArrow">
                <a:avLst/>
              </a:prstGeom>
              <a:solidFill>
                <a:srgbClr val="ED7D3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67B4FD3-1D16-D1B4-81D0-39681A5997A3}"/>
                </a:ext>
              </a:extLst>
            </p:cNvPr>
            <p:cNvGrpSpPr/>
            <p:nvPr/>
          </p:nvGrpSpPr>
          <p:grpSpPr>
            <a:xfrm>
              <a:off x="4819346" y="3019955"/>
              <a:ext cx="2743200" cy="1141189"/>
              <a:chOff x="4819346" y="3019955"/>
              <a:chExt cx="2743200" cy="1141189"/>
            </a:xfrm>
          </p:grpSpPr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E95EBDC3-303E-86AE-0376-8A55C938B10A}"/>
                  </a:ext>
                </a:extLst>
              </p:cNvPr>
              <p:cNvSpPr txBox="1"/>
              <p:nvPr/>
            </p:nvSpPr>
            <p:spPr>
              <a:xfrm>
                <a:off x="4819346" y="3019955"/>
                <a:ext cx="2743200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indent="0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>
                    <a:solidFill>
                      <a:srgbClr val="008000"/>
                    </a:solidFill>
                  </a:rPr>
                  <a:t>Environmental</a:t>
                </a:r>
                <a:endParaRPr lang="en-US" sz="2400" b="1" i="0" u="none" strike="noStrike" cap="none" spc="0" normalizeH="0" baseline="0">
                  <a:ln>
                    <a:noFill/>
                  </a:ln>
                  <a:solidFill>
                    <a:srgbClr val="008000"/>
                  </a:solidFill>
                  <a:effectLst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Arrow: Down 16">
                <a:extLst>
                  <a:ext uri="{FF2B5EF4-FFF2-40B4-BE49-F238E27FC236}">
                    <a16:creationId xmlns:a16="http://schemas.microsoft.com/office/drawing/2014/main" id="{0DC51EDA-0A88-CDD2-8B40-E02E6CC9AE5A}"/>
                  </a:ext>
                </a:extLst>
              </p:cNvPr>
              <p:cNvSpPr/>
              <p:nvPr/>
            </p:nvSpPr>
            <p:spPr>
              <a:xfrm>
                <a:off x="6011007" y="3490960"/>
                <a:ext cx="356205" cy="670184"/>
              </a:xfrm>
              <a:prstGeom prst="downArrow">
                <a:avLst/>
              </a:prstGeom>
              <a:solidFill>
                <a:srgbClr val="008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sp>
        <p:nvSpPr>
          <p:cNvPr id="7" name="Left Brace 6">
            <a:extLst>
              <a:ext uri="{FF2B5EF4-FFF2-40B4-BE49-F238E27FC236}">
                <a16:creationId xmlns:a16="http://schemas.microsoft.com/office/drawing/2014/main" id="{5D35FC8A-66C7-4FE3-1C1C-2CD391144D50}"/>
              </a:ext>
            </a:extLst>
          </p:cNvPr>
          <p:cNvSpPr/>
          <p:nvPr/>
        </p:nvSpPr>
        <p:spPr>
          <a:xfrm rot="5400000">
            <a:off x="5971721" y="-1252913"/>
            <a:ext cx="309559" cy="8405971"/>
          </a:xfrm>
          <a:prstGeom prst="lef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91439" tIns="45719" rIns="91439" bIns="45719" numCol="1" spcCol="3810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C56D761-565B-589D-C084-6DDD47D2B437}"/>
              </a:ext>
            </a:extLst>
          </p:cNvPr>
          <p:cNvSpPr txBox="1"/>
          <p:nvPr/>
        </p:nvSpPr>
        <p:spPr>
          <a:xfrm>
            <a:off x="8697840" y="3019956"/>
            <a:ext cx="27432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defTabSz="2438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1">
                <a:solidFill>
                  <a:srgbClr val="7030A0"/>
                </a:solidFill>
              </a:rPr>
              <a:t>Social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35887E2-9974-42A9-22B1-2A4323968714}"/>
              </a:ext>
            </a:extLst>
          </p:cNvPr>
          <p:cNvSpPr/>
          <p:nvPr/>
        </p:nvSpPr>
        <p:spPr>
          <a:xfrm>
            <a:off x="9889501" y="3508084"/>
            <a:ext cx="356205" cy="670184"/>
          </a:xfrm>
          <a:prstGeom prst="downArrow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9E9C3CB-C77E-20E4-5D66-C6571D9E893E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10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5680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DDA38-D0BA-2E69-1C5A-C007C8185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4076B-F2A9-0934-7992-6CB70C93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Renewable</a:t>
            </a:r>
            <a:r>
              <a:rPr lang="es-ES" sz="4000" dirty="0"/>
              <a:t> </a:t>
            </a:r>
            <a:r>
              <a:rPr lang="es-ES" sz="4000" dirty="0" err="1"/>
              <a:t>power</a:t>
            </a:r>
            <a:r>
              <a:rPr lang="es-ES" sz="4000" dirty="0"/>
              <a:t> </a:t>
            </a:r>
            <a:r>
              <a:rPr lang="es-ES" sz="4000" dirty="0" err="1"/>
              <a:t>system</a:t>
            </a:r>
            <a:r>
              <a:rPr lang="es-ES" sz="4000" dirty="0"/>
              <a:t> </a:t>
            </a:r>
            <a:r>
              <a:rPr lang="es-ES" sz="4000" dirty="0" err="1"/>
              <a:t>for</a:t>
            </a:r>
            <a:r>
              <a:rPr lang="es-ES" sz="4000" dirty="0"/>
              <a:t> </a:t>
            </a:r>
            <a:r>
              <a:rPr lang="es-ES" sz="4000" dirty="0" err="1"/>
              <a:t>an</a:t>
            </a:r>
            <a:r>
              <a:rPr lang="es-ES" sz="4000" dirty="0"/>
              <a:t> off-</a:t>
            </a:r>
            <a:r>
              <a:rPr lang="es-ES" sz="4000" dirty="0" err="1"/>
              <a:t>grid</a:t>
            </a:r>
            <a:r>
              <a:rPr lang="es-ES" sz="4000" dirty="0"/>
              <a:t> </a:t>
            </a:r>
            <a:r>
              <a:rPr lang="es-ES" sz="4000" dirty="0" err="1"/>
              <a:t>system</a:t>
            </a:r>
            <a:endParaRPr lang="en-GB" sz="4000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FAB1DFA-DEA9-D836-50C8-274B4D2983C2}"/>
              </a:ext>
            </a:extLst>
          </p:cNvPr>
          <p:cNvSpPr txBox="1">
            <a:spLocks/>
          </p:cNvSpPr>
          <p:nvPr/>
        </p:nvSpPr>
        <p:spPr>
          <a:xfrm>
            <a:off x="3757567" y="5869804"/>
            <a:ext cx="4152735" cy="4026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Source: </a:t>
            </a:r>
            <a:r>
              <a:rPr lang="en-US" sz="1600" dirty="0" err="1"/>
              <a:t>Viole</a:t>
            </a:r>
            <a:r>
              <a:rPr lang="en-US" sz="1600" dirty="0"/>
              <a:t> et al., 2023</a:t>
            </a:r>
            <a:br>
              <a:rPr lang="en-US" sz="1600" dirty="0"/>
            </a:br>
            <a:r>
              <a:rPr lang="nb-NO" sz="1400" b="1" dirty="0"/>
              <a:t>DOI</a:t>
            </a:r>
            <a:r>
              <a:rPr lang="nb-NO" sz="1400" dirty="0"/>
              <a:t> </a:t>
            </a:r>
            <a:r>
              <a:rPr lang="en-US" sz="1600" dirty="0">
                <a:hlinkClick r:id="rId2" tooltip="Persistent link using digital object identifier"/>
              </a:rPr>
              <a:t>10.1016/j.energy.2023.128570</a:t>
            </a:r>
            <a:endParaRPr lang="nb-NO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B9BDA3-0FB4-9E65-A26C-9378ADEE7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72"/>
          <a:stretch/>
        </p:blipFill>
        <p:spPr>
          <a:xfrm>
            <a:off x="2374865" y="1255467"/>
            <a:ext cx="6701401" cy="4020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34279D-CD3A-854B-ECE5-62E5F450E5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5567" r="10149" b="1410"/>
          <a:stretch/>
        </p:blipFill>
        <p:spPr>
          <a:xfrm>
            <a:off x="2374865" y="5201538"/>
            <a:ext cx="6035040" cy="200276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90924B8B-07AB-0EC2-99D3-075CC33661CE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11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74418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0FABA-75FA-BF70-FBDB-1155E14ED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6BAE3-E617-BE3F-5349-CB439BA6F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Renewable</a:t>
            </a:r>
            <a:r>
              <a:rPr lang="es-ES" sz="4000" dirty="0"/>
              <a:t> </a:t>
            </a:r>
            <a:r>
              <a:rPr lang="es-ES" sz="4000" dirty="0" err="1"/>
              <a:t>power</a:t>
            </a:r>
            <a:r>
              <a:rPr lang="es-ES" sz="4000" dirty="0"/>
              <a:t> </a:t>
            </a:r>
            <a:r>
              <a:rPr lang="es-ES" sz="4000" dirty="0" err="1"/>
              <a:t>system</a:t>
            </a:r>
            <a:r>
              <a:rPr lang="es-ES" sz="4000" dirty="0"/>
              <a:t> </a:t>
            </a:r>
            <a:r>
              <a:rPr lang="es-ES" sz="4000" dirty="0" err="1"/>
              <a:t>for</a:t>
            </a:r>
            <a:r>
              <a:rPr lang="es-ES" sz="4000" dirty="0"/>
              <a:t> </a:t>
            </a:r>
            <a:r>
              <a:rPr lang="es-ES" sz="4000" dirty="0" err="1"/>
              <a:t>an</a:t>
            </a:r>
            <a:r>
              <a:rPr lang="es-ES" sz="4000" dirty="0"/>
              <a:t> off-</a:t>
            </a:r>
            <a:r>
              <a:rPr lang="es-ES" sz="4000" dirty="0" err="1"/>
              <a:t>grid</a:t>
            </a:r>
            <a:r>
              <a:rPr lang="es-ES" sz="4000" dirty="0"/>
              <a:t> </a:t>
            </a:r>
            <a:r>
              <a:rPr lang="es-ES" sz="4000" dirty="0" err="1"/>
              <a:t>system</a:t>
            </a:r>
            <a:endParaRPr lang="en-GB" sz="4000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317B36D-60C5-6240-D97E-31EE3530ABCC}"/>
              </a:ext>
            </a:extLst>
          </p:cNvPr>
          <p:cNvSpPr txBox="1">
            <a:spLocks/>
          </p:cNvSpPr>
          <p:nvPr/>
        </p:nvSpPr>
        <p:spPr>
          <a:xfrm>
            <a:off x="3757567" y="5869804"/>
            <a:ext cx="4152735" cy="4026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Source: </a:t>
            </a:r>
            <a:r>
              <a:rPr lang="en-US" sz="1600" dirty="0" err="1"/>
              <a:t>Viole</a:t>
            </a:r>
            <a:r>
              <a:rPr lang="en-US" sz="1600" dirty="0"/>
              <a:t> et al., 2023</a:t>
            </a:r>
            <a:br>
              <a:rPr lang="en-US" sz="1600" dirty="0"/>
            </a:br>
            <a:r>
              <a:rPr lang="nb-NO" sz="1400" b="1" dirty="0"/>
              <a:t>DOI</a:t>
            </a:r>
            <a:r>
              <a:rPr lang="nb-NO" sz="1400" dirty="0"/>
              <a:t> </a:t>
            </a:r>
            <a:r>
              <a:rPr lang="en-US" sz="1600" dirty="0">
                <a:hlinkClick r:id="rId2" tooltip="Persistent link using digital object identifier"/>
              </a:rPr>
              <a:t>10.1016/j.energy.2023.128570</a:t>
            </a:r>
            <a:endParaRPr lang="nb-NO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B7CA2A-FE32-F08F-56E8-4484EB42D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72"/>
          <a:stretch/>
        </p:blipFill>
        <p:spPr>
          <a:xfrm>
            <a:off x="2374865" y="1255467"/>
            <a:ext cx="6701401" cy="4020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9E6A87-D0D7-7DCC-9C4F-9029EF3DED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5567" r="10149" b="1410"/>
          <a:stretch/>
        </p:blipFill>
        <p:spPr>
          <a:xfrm>
            <a:off x="2374865" y="5201538"/>
            <a:ext cx="6035040" cy="20027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20BC675-7216-1AC9-AF95-5509656030E4}"/>
              </a:ext>
            </a:extLst>
          </p:cNvPr>
          <p:cNvSpPr/>
          <p:nvPr/>
        </p:nvSpPr>
        <p:spPr>
          <a:xfrm>
            <a:off x="5125156" y="1558537"/>
            <a:ext cx="1322510" cy="4043996"/>
          </a:xfrm>
          <a:prstGeom prst="round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442E88C-4979-533C-36A4-9AD8E2908CF6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12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28950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018D3-1BFB-4BB0-EC77-50C69660F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ACF12-28A2-8D56-D5D7-802A56BA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Renewable</a:t>
            </a:r>
            <a:r>
              <a:rPr lang="es-ES" sz="4000" dirty="0"/>
              <a:t> </a:t>
            </a:r>
            <a:r>
              <a:rPr lang="es-ES" sz="4000" dirty="0" err="1"/>
              <a:t>power</a:t>
            </a:r>
            <a:r>
              <a:rPr lang="es-ES" sz="4000" dirty="0"/>
              <a:t> </a:t>
            </a:r>
            <a:r>
              <a:rPr lang="es-ES" sz="4000" dirty="0" err="1"/>
              <a:t>system</a:t>
            </a:r>
            <a:r>
              <a:rPr lang="es-ES" sz="4000" dirty="0"/>
              <a:t> </a:t>
            </a:r>
            <a:r>
              <a:rPr lang="es-ES" sz="4000" dirty="0" err="1"/>
              <a:t>for</a:t>
            </a:r>
            <a:r>
              <a:rPr lang="es-ES" sz="4000" dirty="0"/>
              <a:t> </a:t>
            </a:r>
            <a:r>
              <a:rPr lang="es-ES" sz="4000" dirty="0" err="1"/>
              <a:t>an</a:t>
            </a:r>
            <a:r>
              <a:rPr lang="es-ES" sz="4000" dirty="0"/>
              <a:t> off-</a:t>
            </a:r>
            <a:r>
              <a:rPr lang="es-ES" sz="4000" dirty="0" err="1"/>
              <a:t>grid</a:t>
            </a:r>
            <a:r>
              <a:rPr lang="es-ES" sz="4000" dirty="0"/>
              <a:t> </a:t>
            </a:r>
            <a:r>
              <a:rPr lang="es-ES" sz="4000" dirty="0" err="1"/>
              <a:t>system</a:t>
            </a:r>
            <a:endParaRPr lang="en-GB" sz="4000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A9681C3-410B-B977-3171-A19E2074A010}"/>
              </a:ext>
            </a:extLst>
          </p:cNvPr>
          <p:cNvSpPr txBox="1">
            <a:spLocks/>
          </p:cNvSpPr>
          <p:nvPr/>
        </p:nvSpPr>
        <p:spPr>
          <a:xfrm>
            <a:off x="3757567" y="5869804"/>
            <a:ext cx="4152735" cy="4026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Source: </a:t>
            </a:r>
            <a:r>
              <a:rPr lang="en-US" sz="1600" dirty="0" err="1"/>
              <a:t>Viole</a:t>
            </a:r>
            <a:r>
              <a:rPr lang="en-US" sz="1600" dirty="0"/>
              <a:t> et al., 2023</a:t>
            </a:r>
            <a:br>
              <a:rPr lang="en-US" sz="1600" dirty="0"/>
            </a:br>
            <a:r>
              <a:rPr lang="nb-NO" sz="1400" b="1" dirty="0"/>
              <a:t>DOI</a:t>
            </a:r>
            <a:r>
              <a:rPr lang="nb-NO" sz="1400" dirty="0"/>
              <a:t> </a:t>
            </a:r>
            <a:r>
              <a:rPr lang="en-US" sz="1600" dirty="0">
                <a:hlinkClick r:id="rId2" tooltip="Persistent link using digital object identifier"/>
              </a:rPr>
              <a:t>10.1016/j.energy.2023.128570</a:t>
            </a:r>
            <a:endParaRPr lang="nb-NO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BC5EAD-6957-51B5-69B7-6151B55398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72"/>
          <a:stretch/>
        </p:blipFill>
        <p:spPr>
          <a:xfrm>
            <a:off x="2374865" y="1255467"/>
            <a:ext cx="6701401" cy="4020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494946-63E4-5D61-1538-31506AED47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5567" r="10149" b="1410"/>
          <a:stretch/>
        </p:blipFill>
        <p:spPr>
          <a:xfrm>
            <a:off x="2374865" y="5201538"/>
            <a:ext cx="6035040" cy="20027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A6F6D05-ED9F-E2A7-8BC7-AADA70650F0F}"/>
              </a:ext>
            </a:extLst>
          </p:cNvPr>
          <p:cNvSpPr/>
          <p:nvPr/>
        </p:nvSpPr>
        <p:spPr>
          <a:xfrm>
            <a:off x="5125156" y="1558537"/>
            <a:ext cx="1322510" cy="4043996"/>
          </a:xfrm>
          <a:prstGeom prst="round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989D63-E504-96CC-9CBE-8CA2BBE24DEE}"/>
              </a:ext>
            </a:extLst>
          </p:cNvPr>
          <p:cNvSpPr txBox="1"/>
          <p:nvPr/>
        </p:nvSpPr>
        <p:spPr>
          <a:xfrm>
            <a:off x="6581208" y="1343007"/>
            <a:ext cx="5233497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What is the </a:t>
            </a:r>
            <a:r>
              <a:rPr lang="en-US" sz="4000" b="1" u="sng" dirty="0"/>
              <a:t>environmental impact</a:t>
            </a:r>
            <a:r>
              <a:rPr lang="en-US" sz="4000" b="1" dirty="0"/>
              <a:t> of these alternatives? </a:t>
            </a:r>
          </a:p>
          <a:p>
            <a:pPr algn="ctr"/>
            <a:r>
              <a:rPr lang="en-US" sz="4000" b="1" dirty="0"/>
              <a:t>Which is the </a:t>
            </a:r>
            <a:r>
              <a:rPr lang="en-US" sz="4000" b="1" u="sng" dirty="0"/>
              <a:t>best option</a:t>
            </a:r>
            <a:r>
              <a:rPr lang="en-US" sz="4000" b="1" dirty="0"/>
              <a:t>?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4F779E6-7FC5-6B9D-1248-A080320244BB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13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83195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D0C66-BADF-03A3-1D9C-3D975018D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3F99-D02A-3D82-C5FC-D49B6B668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Renewable power system for an off-grid system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8272A078-8A2B-A9D1-8E8B-0188712650C2}"/>
              </a:ext>
            </a:extLst>
          </p:cNvPr>
          <p:cNvSpPr txBox="1"/>
          <p:nvPr/>
        </p:nvSpPr>
        <p:spPr>
          <a:xfrm>
            <a:off x="3807859" y="1803654"/>
            <a:ext cx="421582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b="1"/>
              <a:t>Renewable energy system for </a:t>
            </a:r>
            <a:r>
              <a:rPr lang="en-US" b="1" err="1"/>
              <a:t>AtLAST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0DD689-D887-5A56-B1C5-692CEBEE18D3}"/>
              </a:ext>
            </a:extLst>
          </p:cNvPr>
          <p:cNvGrpSpPr/>
          <p:nvPr/>
        </p:nvGrpSpPr>
        <p:grpSpPr>
          <a:xfrm>
            <a:off x="1100191" y="3019955"/>
            <a:ext cx="6462355" cy="1982175"/>
            <a:chOff x="1100191" y="3019955"/>
            <a:chExt cx="6462355" cy="198217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8ED77A9-C5C6-3A40-0F4C-2A7F004D6F1C}"/>
                </a:ext>
              </a:extLst>
            </p:cNvPr>
            <p:cNvGrpSpPr/>
            <p:nvPr/>
          </p:nvGrpSpPr>
          <p:grpSpPr>
            <a:xfrm>
              <a:off x="1100191" y="3019956"/>
              <a:ext cx="2811693" cy="1977895"/>
              <a:chOff x="1100191" y="3019956"/>
              <a:chExt cx="2811693" cy="1977895"/>
            </a:xfrm>
          </p:grpSpPr>
          <p:sp>
            <p:nvSpPr>
              <p:cNvPr id="18" name="TextBox 4">
                <a:extLst>
                  <a:ext uri="{FF2B5EF4-FFF2-40B4-BE49-F238E27FC236}">
                    <a16:creationId xmlns:a16="http://schemas.microsoft.com/office/drawing/2014/main" id="{5A6EDDE9-1A1C-BB0F-42F4-B4A8F5C2AD85}"/>
                  </a:ext>
                </a:extLst>
              </p:cNvPr>
              <p:cNvSpPr txBox="1"/>
              <p:nvPr/>
            </p:nvSpPr>
            <p:spPr>
              <a:xfrm>
                <a:off x="1103526" y="3019956"/>
                <a:ext cx="2743200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indent="0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>
                    <a:solidFill>
                      <a:srgbClr val="ED7D31"/>
                    </a:solidFill>
                  </a:rPr>
                  <a:t>Economic</a:t>
                </a:r>
                <a:endParaRPr lang="en-US" sz="2400" b="1" i="0" u="none" strike="noStrike" cap="none" spc="0" normalizeH="0" baseline="0">
                  <a:ln>
                    <a:noFill/>
                  </a:ln>
                  <a:solidFill>
                    <a:srgbClr val="ED7D31"/>
                  </a:solidFill>
                  <a:effectLst/>
                  <a:uFillTx/>
                  <a:latin typeface="+mn-lt"/>
                </a:endParaRPr>
              </a:p>
            </p:txBody>
          </p:sp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C222B1BA-B920-2FDF-F5BE-17216D2575E1}"/>
                  </a:ext>
                </a:extLst>
              </p:cNvPr>
              <p:cNvSpPr txBox="1"/>
              <p:nvPr/>
            </p:nvSpPr>
            <p:spPr>
              <a:xfrm>
                <a:off x="1100191" y="4156595"/>
                <a:ext cx="2811693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r>
                  <a:rPr lang="en-US"/>
                  <a:t>Techno-economical optimization</a:t>
                </a: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20" name="Arrow: Down 19">
                <a:extLst>
                  <a:ext uri="{FF2B5EF4-FFF2-40B4-BE49-F238E27FC236}">
                    <a16:creationId xmlns:a16="http://schemas.microsoft.com/office/drawing/2014/main" id="{8E543183-72A9-F075-EE5A-8701A9F6B59F}"/>
                  </a:ext>
                </a:extLst>
              </p:cNvPr>
              <p:cNvSpPr/>
              <p:nvPr/>
            </p:nvSpPr>
            <p:spPr>
              <a:xfrm>
                <a:off x="2295187" y="3490961"/>
                <a:ext cx="356205" cy="670184"/>
              </a:xfrm>
              <a:prstGeom prst="downArrow">
                <a:avLst/>
              </a:prstGeom>
              <a:solidFill>
                <a:srgbClr val="ED7D3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499594B-2832-6939-067B-A88AEE30631D}"/>
                </a:ext>
              </a:extLst>
            </p:cNvPr>
            <p:cNvGrpSpPr/>
            <p:nvPr/>
          </p:nvGrpSpPr>
          <p:grpSpPr>
            <a:xfrm>
              <a:off x="4816011" y="3019955"/>
              <a:ext cx="2746535" cy="1982175"/>
              <a:chOff x="4816011" y="3019955"/>
              <a:chExt cx="2746535" cy="1982175"/>
            </a:xfrm>
          </p:grpSpPr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41FBEFCC-05BA-A1DC-CA47-8A7F4FEE9938}"/>
                  </a:ext>
                </a:extLst>
              </p:cNvPr>
              <p:cNvSpPr txBox="1"/>
              <p:nvPr/>
            </p:nvSpPr>
            <p:spPr>
              <a:xfrm>
                <a:off x="4819346" y="3019955"/>
                <a:ext cx="2743200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indent="0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>
                    <a:solidFill>
                      <a:srgbClr val="008000"/>
                    </a:solidFill>
                  </a:rPr>
                  <a:t>Environmental</a:t>
                </a:r>
                <a:endParaRPr lang="en-US" sz="2400" b="1" i="0" u="none" strike="noStrike" cap="none" spc="0" normalizeH="0" baseline="0">
                  <a:ln>
                    <a:noFill/>
                  </a:ln>
                  <a:solidFill>
                    <a:srgbClr val="008000"/>
                  </a:solidFill>
                  <a:effectLst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TextBox 9">
                <a:extLst>
                  <a:ext uri="{FF2B5EF4-FFF2-40B4-BE49-F238E27FC236}">
                    <a16:creationId xmlns:a16="http://schemas.microsoft.com/office/drawing/2014/main" id="{09A70553-AF7E-60A8-689F-C783853C4DEE}"/>
                  </a:ext>
                </a:extLst>
              </p:cNvPr>
              <p:cNvSpPr txBox="1"/>
              <p:nvPr/>
            </p:nvSpPr>
            <p:spPr>
              <a:xfrm>
                <a:off x="4816011" y="4160874"/>
                <a:ext cx="2743199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r>
                  <a:rPr lang="en-US"/>
                  <a:t>Life Cycle Assessment</a:t>
                </a:r>
              </a:p>
            </p:txBody>
          </p:sp>
          <p:sp>
            <p:nvSpPr>
              <p:cNvPr id="17" name="Arrow: Down 16">
                <a:extLst>
                  <a:ext uri="{FF2B5EF4-FFF2-40B4-BE49-F238E27FC236}">
                    <a16:creationId xmlns:a16="http://schemas.microsoft.com/office/drawing/2014/main" id="{1A4929D8-793B-67BE-6470-09B37B0F334C}"/>
                  </a:ext>
                </a:extLst>
              </p:cNvPr>
              <p:cNvSpPr/>
              <p:nvPr/>
            </p:nvSpPr>
            <p:spPr>
              <a:xfrm>
                <a:off x="6011007" y="3490960"/>
                <a:ext cx="356205" cy="670184"/>
              </a:xfrm>
              <a:prstGeom prst="downArrow">
                <a:avLst/>
              </a:prstGeom>
              <a:solidFill>
                <a:srgbClr val="008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sp>
        <p:nvSpPr>
          <p:cNvPr id="7" name="Left Brace 6">
            <a:extLst>
              <a:ext uri="{FF2B5EF4-FFF2-40B4-BE49-F238E27FC236}">
                <a16:creationId xmlns:a16="http://schemas.microsoft.com/office/drawing/2014/main" id="{13494073-F721-1341-08BB-551C505C594D}"/>
              </a:ext>
            </a:extLst>
          </p:cNvPr>
          <p:cNvSpPr/>
          <p:nvPr/>
        </p:nvSpPr>
        <p:spPr>
          <a:xfrm rot="5400000">
            <a:off x="5971721" y="-1252913"/>
            <a:ext cx="309559" cy="8405971"/>
          </a:xfrm>
          <a:prstGeom prst="lef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91439" tIns="45719" rIns="91439" bIns="45719" numCol="1" spcCol="3810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478B0BAC-06E8-FFDD-BEE1-56C76564F185}"/>
              </a:ext>
            </a:extLst>
          </p:cNvPr>
          <p:cNvSpPr txBox="1"/>
          <p:nvPr/>
        </p:nvSpPr>
        <p:spPr>
          <a:xfrm>
            <a:off x="8697840" y="3019956"/>
            <a:ext cx="27432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defTabSz="2438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1" dirty="0">
                <a:solidFill>
                  <a:srgbClr val="7030A0"/>
                </a:solidFill>
              </a:rPr>
              <a:t>Social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E27C2C8-1DAC-55CA-E1E0-9F0565A26483}"/>
              </a:ext>
            </a:extLst>
          </p:cNvPr>
          <p:cNvSpPr/>
          <p:nvPr/>
        </p:nvSpPr>
        <p:spPr>
          <a:xfrm>
            <a:off x="9889501" y="3508084"/>
            <a:ext cx="356205" cy="670184"/>
          </a:xfrm>
          <a:prstGeom prst="downArrow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C8FC5B9-ABB8-D4E4-B4B4-4642DE7157DB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14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20656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70DDA-3A69-2109-F2C6-8F8FE43B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Life Cycle Assessment of a Renewable Power System</a:t>
            </a:r>
            <a:endParaRPr lang="en-GB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0CDFE-ECA1-E492-EDFA-1789C23D6AB3}"/>
              </a:ext>
            </a:extLst>
          </p:cNvPr>
          <p:cNvSpPr>
            <a:spLocks noGrp="1"/>
          </p:cNvSpPr>
          <p:nvPr/>
        </p:nvSpPr>
        <p:spPr>
          <a:xfrm>
            <a:off x="603250" y="2124252"/>
            <a:ext cx="5289550" cy="3478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spcCol="38100">
            <a:normAutofit/>
          </a:bodyPr>
          <a:lstStyle>
            <a:lvl1pPr marL="3048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096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9144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2192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5240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8288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Environmental impact of </a:t>
            </a:r>
            <a:r>
              <a:rPr lang="en-US" dirty="0" err="1"/>
              <a:t>AtLAST’s</a:t>
            </a:r>
            <a:r>
              <a:rPr lang="en-US" dirty="0"/>
              <a:t> power system</a:t>
            </a:r>
          </a:p>
          <a:p>
            <a:pPr lvl="1"/>
            <a:r>
              <a:rPr lang="en-US" dirty="0"/>
              <a:t>Climate change (CO</a:t>
            </a:r>
            <a:r>
              <a:rPr lang="en-US" baseline="-25000" dirty="0"/>
              <a:t>2</a:t>
            </a:r>
            <a:r>
              <a:rPr lang="en-US" dirty="0"/>
              <a:t>e emissions)</a:t>
            </a:r>
          </a:p>
          <a:p>
            <a:pPr lvl="1"/>
            <a:r>
              <a:rPr lang="en-US" dirty="0"/>
              <a:t>Water use</a:t>
            </a:r>
          </a:p>
          <a:p>
            <a:pPr lvl="1"/>
            <a:r>
              <a:rPr lang="en-US" dirty="0"/>
              <a:t>Mineral resource depletion</a:t>
            </a:r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48B4DE-5A9F-7CEB-7CF5-42CD319B78D4}"/>
              </a:ext>
            </a:extLst>
          </p:cNvPr>
          <p:cNvSpPr/>
          <p:nvPr/>
        </p:nvSpPr>
        <p:spPr>
          <a:xfrm>
            <a:off x="5470525" y="2247699"/>
            <a:ext cx="6118225" cy="35829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A93FEFB-92B4-E2AB-DD08-811EC1403418}"/>
              </a:ext>
            </a:extLst>
          </p:cNvPr>
          <p:cNvSpPr txBox="1">
            <a:spLocks/>
          </p:cNvSpPr>
          <p:nvPr/>
        </p:nvSpPr>
        <p:spPr>
          <a:xfrm>
            <a:off x="6438066" y="5933783"/>
            <a:ext cx="4152735" cy="6574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Source: </a:t>
            </a:r>
            <a:r>
              <a:rPr lang="en-US" sz="1600" dirty="0" err="1"/>
              <a:t>Viole</a:t>
            </a:r>
            <a:r>
              <a:rPr lang="en-US" sz="1600" dirty="0"/>
              <a:t> et al., 2024</a:t>
            </a:r>
            <a:br>
              <a:rPr lang="en-US" sz="1600" dirty="0"/>
            </a:br>
            <a:r>
              <a:rPr lang="nb-NO" sz="1400" b="1" dirty="0"/>
              <a:t>DOI </a:t>
            </a:r>
            <a:r>
              <a:rPr lang="nb-NO" sz="1400" dirty="0"/>
              <a:t> </a:t>
            </a:r>
            <a:r>
              <a:rPr lang="en-US" sz="1600" dirty="0">
                <a:hlinkClick r:id="rId3" tooltip="Persistent link using digital object identifier"/>
              </a:rPr>
              <a:t>10.1007/s11367-024-02288-9</a:t>
            </a:r>
            <a:endParaRPr lang="nb-NO" sz="1400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2512493-B108-F377-033D-3B943B61425E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15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75174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63B2A-43B3-0E1F-0BDE-2927ED281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C7B0F-EB3D-A421-2B9E-F1235A5C9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Life Cycle Assessment of a Renewable Power System</a:t>
            </a:r>
            <a:endParaRPr lang="en-GB" sz="3600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9688583-945F-8C94-E73F-8B8538D9775B}"/>
              </a:ext>
            </a:extLst>
          </p:cNvPr>
          <p:cNvSpPr txBox="1">
            <a:spLocks/>
          </p:cNvSpPr>
          <p:nvPr/>
        </p:nvSpPr>
        <p:spPr>
          <a:xfrm>
            <a:off x="8428074" y="3908739"/>
            <a:ext cx="4152735" cy="6574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Source: </a:t>
            </a:r>
            <a:r>
              <a:rPr lang="en-US" sz="1600" dirty="0" err="1"/>
              <a:t>Viole</a:t>
            </a:r>
            <a:r>
              <a:rPr lang="en-US" sz="1600" dirty="0"/>
              <a:t> et al., 2024</a:t>
            </a:r>
            <a:br>
              <a:rPr lang="en-US" sz="1600" dirty="0"/>
            </a:br>
            <a:r>
              <a:rPr lang="nb-NO" sz="1400" b="1" dirty="0"/>
              <a:t>DOI </a:t>
            </a:r>
            <a:r>
              <a:rPr lang="nb-NO" sz="1400" dirty="0"/>
              <a:t> </a:t>
            </a:r>
            <a:r>
              <a:rPr lang="en-US" sz="1600" dirty="0">
                <a:hlinkClick r:id="rId2" tooltip="Persistent link using digital object identifier"/>
              </a:rPr>
              <a:t>10.1007/s11367-024-02288-9</a:t>
            </a:r>
            <a:endParaRPr lang="nb-NO" sz="1400" dirty="0"/>
          </a:p>
        </p:txBody>
      </p:sp>
      <p:pic>
        <p:nvPicPr>
          <p:cNvPr id="2050" name="Picture 2" descr="Fig. 9">
            <a:extLst>
              <a:ext uri="{FF2B5EF4-FFF2-40B4-BE49-F238E27FC236}">
                <a16:creationId xmlns:a16="http://schemas.microsoft.com/office/drawing/2014/main" id="{CDA22DBF-518E-19B4-1D4A-5A70FF694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04"/>
          <a:stretch>
            <a:fillRect/>
          </a:stretch>
        </p:blipFill>
        <p:spPr bwMode="auto">
          <a:xfrm>
            <a:off x="190156" y="1439617"/>
            <a:ext cx="4398263" cy="312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g. 8">
            <a:extLst>
              <a:ext uri="{FF2B5EF4-FFF2-40B4-BE49-F238E27FC236}">
                <a16:creationId xmlns:a16="http://schemas.microsoft.com/office/drawing/2014/main" id="{4796278D-D902-A50E-D658-C3FD8D4A9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52"/>
          <a:stretch>
            <a:fillRect/>
          </a:stretch>
        </p:blipFill>
        <p:spPr bwMode="auto">
          <a:xfrm>
            <a:off x="4693575" y="1439617"/>
            <a:ext cx="4214747" cy="312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g. 8">
            <a:extLst>
              <a:ext uri="{FF2B5EF4-FFF2-40B4-BE49-F238E27FC236}">
                <a16:creationId xmlns:a16="http://schemas.microsoft.com/office/drawing/2014/main" id="{B078F333-EB92-7A3F-664F-21F82C0F1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6" b="35042"/>
          <a:stretch>
            <a:fillRect/>
          </a:stretch>
        </p:blipFill>
        <p:spPr bwMode="auto">
          <a:xfrm>
            <a:off x="8887279" y="1511034"/>
            <a:ext cx="3213281" cy="191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D6B73-97BD-BAC7-67B9-75A931C0DDFA}"/>
              </a:ext>
            </a:extLst>
          </p:cNvPr>
          <p:cNvSpPr>
            <a:spLocks noGrp="1"/>
          </p:cNvSpPr>
          <p:nvPr/>
        </p:nvSpPr>
        <p:spPr>
          <a:xfrm>
            <a:off x="346660" y="4637629"/>
            <a:ext cx="11498679" cy="17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lc="http://schemas.openxmlformats.org/drawingml/2006/lockedCanvas" xmlns="" val="1"/>
            </a:ext>
          </a:extLst>
        </p:spPr>
        <p:txBody>
          <a:bodyPr lIns="50800" tIns="50800" rIns="50800" bIns="50800" numCol="1" spcCol="38100" anchor="t">
            <a:normAutofit/>
          </a:bodyPr>
          <a:lstStyle>
            <a:defPPr>
              <a:defRPr lang="en-IT"/>
            </a:defPPr>
            <a:lvl1pPr marL="3048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096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9144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2192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5240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8288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2000" dirty="0"/>
              <a:t>Scenarios using diesel have the lowest impact on mineral resource depletion and water use</a:t>
            </a:r>
          </a:p>
          <a:p>
            <a:pPr>
              <a:spcBef>
                <a:spcPts val="450"/>
              </a:spcBef>
            </a:pPr>
            <a:r>
              <a:rPr lang="en-US" sz="2000" dirty="0"/>
              <a:t>The manufacturing of PV panels and batteries has more impact on water use than for hydrogen production (&lt;8% of this impact)</a:t>
            </a:r>
          </a:p>
          <a:p>
            <a:pPr>
              <a:spcBef>
                <a:spcPts val="450"/>
              </a:spcBef>
            </a:pPr>
            <a:r>
              <a:rPr lang="en-US" sz="2000" dirty="0"/>
              <a:t>The scenarios with PV panels and batteries present more impacts on mineral resource depletion due to the use of copper, zinc, silver, and titanium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811FEBC-C1A0-A573-EFD5-73CA4DD0C4B7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16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21058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EAB21-13EC-6AB7-F62D-874CB86F0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AF831-0BFF-B291-EAAE-6ABBC37F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Life Cycle Assessment of a Renewable Power System</a:t>
            </a:r>
            <a:endParaRPr lang="en-GB" sz="3600" dirty="0"/>
          </a:p>
        </p:txBody>
      </p:sp>
      <p:pic>
        <p:nvPicPr>
          <p:cNvPr id="3" name="image3.png">
            <a:extLst>
              <a:ext uri="{FF2B5EF4-FFF2-40B4-BE49-F238E27FC236}">
                <a16:creationId xmlns:a16="http://schemas.microsoft.com/office/drawing/2014/main" id="{35C10929-605A-DE89-5098-B42AF27D47E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351915" y="1898981"/>
            <a:ext cx="4679950" cy="4283710"/>
          </a:xfrm>
          <a:prstGeom prst="rect">
            <a:avLst/>
          </a:prstGeom>
          <a:ln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81ADA-93D7-CB9F-F202-27273ED7214F}"/>
              </a:ext>
            </a:extLst>
          </p:cNvPr>
          <p:cNvSpPr>
            <a:spLocks noGrp="1"/>
          </p:cNvSpPr>
          <p:nvPr/>
        </p:nvSpPr>
        <p:spPr>
          <a:xfrm>
            <a:off x="6262243" y="1898981"/>
            <a:ext cx="5993765" cy="17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lc="http://schemas.openxmlformats.org/drawingml/2006/lockedCanvas" xmlns="" val="1"/>
            </a:ext>
          </a:extLst>
        </p:spPr>
        <p:txBody>
          <a:bodyPr lIns="50800" tIns="50800" rIns="50800" bIns="50800" numCol="1" spcCol="38100" anchor="t">
            <a:normAutofit fontScale="92500"/>
          </a:bodyPr>
          <a:lstStyle>
            <a:defPPr>
              <a:defRPr lang="en-IT"/>
            </a:defPPr>
            <a:lvl1pPr marL="3048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096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9144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2192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5240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8288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sz="2000" dirty="0"/>
              <a:t>While scenarios using diesel have the lowest impact on mineral resources depletion and water use, they present the highest climate change impact (GHG)</a:t>
            </a:r>
          </a:p>
          <a:p>
            <a:r>
              <a:rPr lang="en-US" sz="2000" dirty="0"/>
              <a:t>The scenarios with PV and batteries have the lowest carbon emission impact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0FC9EAE-CAF8-CECF-91D5-324916ABD1A5}"/>
              </a:ext>
            </a:extLst>
          </p:cNvPr>
          <p:cNvSpPr txBox="1">
            <a:spLocks/>
          </p:cNvSpPr>
          <p:nvPr/>
        </p:nvSpPr>
        <p:spPr>
          <a:xfrm>
            <a:off x="8428074" y="3908739"/>
            <a:ext cx="4152735" cy="6574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Source: </a:t>
            </a:r>
            <a:r>
              <a:rPr lang="en-US" sz="1600" dirty="0" err="1"/>
              <a:t>Viole</a:t>
            </a:r>
            <a:r>
              <a:rPr lang="en-US" sz="1600" dirty="0"/>
              <a:t> et al., 2024</a:t>
            </a:r>
            <a:br>
              <a:rPr lang="en-US" sz="1600" dirty="0"/>
            </a:br>
            <a:r>
              <a:rPr lang="nb-NO" sz="1400" b="1" dirty="0"/>
              <a:t>DOI </a:t>
            </a:r>
            <a:r>
              <a:rPr lang="nb-NO" sz="1400" dirty="0"/>
              <a:t> </a:t>
            </a:r>
            <a:r>
              <a:rPr lang="en-US" sz="1600" dirty="0">
                <a:hlinkClick r:id="rId3" tooltip="Persistent link using digital object identifier"/>
              </a:rPr>
              <a:t>10.1007/s11367-024-02288-9</a:t>
            </a:r>
            <a:endParaRPr lang="nb-NO" sz="1400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0BCE83D-B881-64FD-9643-A447B7EC0CDE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17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26196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7A29E-9075-4979-768B-AA3C3239E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E7A85-D704-82EC-75D7-5C82CDB1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Life Cycle Assessment of a Renewable Power System</a:t>
            </a:r>
            <a:endParaRPr lang="en-GB" sz="3600" dirty="0"/>
          </a:p>
        </p:txBody>
      </p:sp>
      <p:pic>
        <p:nvPicPr>
          <p:cNvPr id="3" name="image3.png">
            <a:extLst>
              <a:ext uri="{FF2B5EF4-FFF2-40B4-BE49-F238E27FC236}">
                <a16:creationId xmlns:a16="http://schemas.microsoft.com/office/drawing/2014/main" id="{471A38EB-E596-6384-63FE-11D9450428E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351915" y="1898981"/>
            <a:ext cx="4679950" cy="4283710"/>
          </a:xfrm>
          <a:prstGeom prst="rect">
            <a:avLst/>
          </a:prstGeom>
          <a:ln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D00E1-34A3-5F49-D59E-FA795FBE724A}"/>
              </a:ext>
            </a:extLst>
          </p:cNvPr>
          <p:cNvSpPr>
            <a:spLocks noGrp="1"/>
          </p:cNvSpPr>
          <p:nvPr/>
        </p:nvSpPr>
        <p:spPr>
          <a:xfrm>
            <a:off x="6262243" y="1898981"/>
            <a:ext cx="5993765" cy="17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lc="http://schemas.openxmlformats.org/drawingml/2006/lockedCanvas" xmlns="" val="1"/>
            </a:ext>
          </a:extLst>
        </p:spPr>
        <p:txBody>
          <a:bodyPr lIns="50800" tIns="50800" rIns="50800" bIns="50800" numCol="1" spcCol="38100" anchor="t">
            <a:normAutofit fontScale="92500"/>
          </a:bodyPr>
          <a:lstStyle>
            <a:defPPr>
              <a:defRPr lang="en-IT"/>
            </a:defPPr>
            <a:lvl1pPr marL="3048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096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9144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2192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5240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8288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sz="2000" dirty="0"/>
              <a:t>While scenarios using diesel have the lowest impact on mineral resources depletion and water use, they present the highest climate change impact (GHG)</a:t>
            </a:r>
          </a:p>
          <a:p>
            <a:r>
              <a:rPr lang="en-US" sz="2000" dirty="0"/>
              <a:t>The scenarios with PV and batteries have the lowest carbon emission impact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E73531B-40C0-5FA5-1654-55209D6718CC}"/>
              </a:ext>
            </a:extLst>
          </p:cNvPr>
          <p:cNvSpPr txBox="1">
            <a:spLocks/>
          </p:cNvSpPr>
          <p:nvPr/>
        </p:nvSpPr>
        <p:spPr>
          <a:xfrm>
            <a:off x="8428074" y="3908739"/>
            <a:ext cx="4152735" cy="6574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Source: </a:t>
            </a:r>
            <a:r>
              <a:rPr lang="en-US" sz="1600" dirty="0" err="1"/>
              <a:t>Viole</a:t>
            </a:r>
            <a:r>
              <a:rPr lang="en-US" sz="1600" dirty="0"/>
              <a:t> et al., 2024</a:t>
            </a:r>
            <a:br>
              <a:rPr lang="en-US" sz="1600" dirty="0"/>
            </a:br>
            <a:r>
              <a:rPr lang="nb-NO" sz="1400" b="1" dirty="0"/>
              <a:t>DOI </a:t>
            </a:r>
            <a:r>
              <a:rPr lang="nb-NO" sz="1400" dirty="0"/>
              <a:t> </a:t>
            </a:r>
            <a:r>
              <a:rPr lang="en-US" sz="1600" dirty="0">
                <a:hlinkClick r:id="rId3" tooltip="Persistent link using digital object identifier"/>
              </a:rPr>
              <a:t>10.1007/s11367-024-02288-9</a:t>
            </a:r>
            <a:endParaRPr lang="nb-NO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884E3-779C-3056-51F8-7DBE0ECB41AF}"/>
              </a:ext>
            </a:extLst>
          </p:cNvPr>
          <p:cNvSpPr txBox="1"/>
          <p:nvPr/>
        </p:nvSpPr>
        <p:spPr>
          <a:xfrm>
            <a:off x="6642376" y="4776529"/>
            <a:ext cx="5233497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What is the </a:t>
            </a:r>
            <a:r>
              <a:rPr lang="en-US" sz="4000" b="1" u="sng" dirty="0"/>
              <a:t>best alternative</a:t>
            </a:r>
            <a:r>
              <a:rPr lang="en-US" sz="4000" b="1" dirty="0"/>
              <a:t>?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6F34DED-8E8B-0793-776F-2B8FCAD54106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18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78190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712C5-4642-43C3-E013-3977DBE3E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5E8C6-16A8-E596-66E6-59EB26949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Renewable power system for an off-grid system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7D14386A-707D-19C7-1FFD-937C94CB1AF3}"/>
              </a:ext>
            </a:extLst>
          </p:cNvPr>
          <p:cNvSpPr txBox="1"/>
          <p:nvPr/>
        </p:nvSpPr>
        <p:spPr>
          <a:xfrm>
            <a:off x="3807859" y="1803654"/>
            <a:ext cx="421582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b="1"/>
              <a:t>Renewable energy system for </a:t>
            </a:r>
            <a:r>
              <a:rPr lang="en-US" b="1" err="1"/>
              <a:t>AtLAST</a:t>
            </a:r>
            <a:endParaRPr lang="en-US" err="1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D60EA9-E29B-D643-8471-B5A295031161}"/>
              </a:ext>
            </a:extLst>
          </p:cNvPr>
          <p:cNvGrpSpPr/>
          <p:nvPr/>
        </p:nvGrpSpPr>
        <p:grpSpPr>
          <a:xfrm>
            <a:off x="1100191" y="3019955"/>
            <a:ext cx="6462355" cy="1982175"/>
            <a:chOff x="1100191" y="3019955"/>
            <a:chExt cx="6462355" cy="198217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995576-3050-ED73-817D-1427F3E95567}"/>
                </a:ext>
              </a:extLst>
            </p:cNvPr>
            <p:cNvGrpSpPr/>
            <p:nvPr/>
          </p:nvGrpSpPr>
          <p:grpSpPr>
            <a:xfrm>
              <a:off x="1100191" y="3019956"/>
              <a:ext cx="2811693" cy="1977895"/>
              <a:chOff x="1100191" y="3019956"/>
              <a:chExt cx="2811693" cy="1977895"/>
            </a:xfrm>
          </p:grpSpPr>
          <p:sp>
            <p:nvSpPr>
              <p:cNvPr id="18" name="TextBox 4">
                <a:extLst>
                  <a:ext uri="{FF2B5EF4-FFF2-40B4-BE49-F238E27FC236}">
                    <a16:creationId xmlns:a16="http://schemas.microsoft.com/office/drawing/2014/main" id="{E4B32BB9-B97D-1B80-CEA0-FD91C4AEE70D}"/>
                  </a:ext>
                </a:extLst>
              </p:cNvPr>
              <p:cNvSpPr txBox="1"/>
              <p:nvPr/>
            </p:nvSpPr>
            <p:spPr>
              <a:xfrm>
                <a:off x="1103526" y="3019956"/>
                <a:ext cx="2743200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indent="0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>
                    <a:solidFill>
                      <a:srgbClr val="ED7D31"/>
                    </a:solidFill>
                  </a:rPr>
                  <a:t>Economic</a:t>
                </a:r>
                <a:endParaRPr lang="en-US" sz="2400" b="1" i="0" u="none" strike="noStrike" cap="none" spc="0" normalizeH="0" baseline="0">
                  <a:ln>
                    <a:noFill/>
                  </a:ln>
                  <a:solidFill>
                    <a:srgbClr val="ED7D31"/>
                  </a:solidFill>
                  <a:effectLst/>
                  <a:uFillTx/>
                  <a:latin typeface="+mn-lt"/>
                </a:endParaRPr>
              </a:p>
            </p:txBody>
          </p:sp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424E955F-FF3C-D7DC-2682-BB57410568F6}"/>
                  </a:ext>
                </a:extLst>
              </p:cNvPr>
              <p:cNvSpPr txBox="1"/>
              <p:nvPr/>
            </p:nvSpPr>
            <p:spPr>
              <a:xfrm>
                <a:off x="1100191" y="4156595"/>
                <a:ext cx="2811693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r>
                  <a:rPr lang="en-US"/>
                  <a:t>Techno-economical optimization</a:t>
                </a: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20" name="Arrow: Down 19">
                <a:extLst>
                  <a:ext uri="{FF2B5EF4-FFF2-40B4-BE49-F238E27FC236}">
                    <a16:creationId xmlns:a16="http://schemas.microsoft.com/office/drawing/2014/main" id="{D4CFCE7F-A200-CFD2-22EC-5245020E0FCA}"/>
                  </a:ext>
                </a:extLst>
              </p:cNvPr>
              <p:cNvSpPr/>
              <p:nvPr/>
            </p:nvSpPr>
            <p:spPr>
              <a:xfrm>
                <a:off x="2295187" y="3490961"/>
                <a:ext cx="356205" cy="670184"/>
              </a:xfrm>
              <a:prstGeom prst="downArrow">
                <a:avLst/>
              </a:prstGeom>
              <a:solidFill>
                <a:srgbClr val="ED7D3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08F18B7-E2D7-F511-71F7-2231612936B5}"/>
                </a:ext>
              </a:extLst>
            </p:cNvPr>
            <p:cNvGrpSpPr/>
            <p:nvPr/>
          </p:nvGrpSpPr>
          <p:grpSpPr>
            <a:xfrm>
              <a:off x="4816011" y="3019955"/>
              <a:ext cx="2746535" cy="1982175"/>
              <a:chOff x="4816011" y="3019955"/>
              <a:chExt cx="2746535" cy="1982175"/>
            </a:xfrm>
          </p:grpSpPr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9E560EC3-3C1E-6534-D9BC-163266A153DD}"/>
                  </a:ext>
                </a:extLst>
              </p:cNvPr>
              <p:cNvSpPr txBox="1"/>
              <p:nvPr/>
            </p:nvSpPr>
            <p:spPr>
              <a:xfrm>
                <a:off x="4819346" y="3019955"/>
                <a:ext cx="2743200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indent="0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>
                    <a:solidFill>
                      <a:srgbClr val="008000"/>
                    </a:solidFill>
                  </a:rPr>
                  <a:t>Environmental</a:t>
                </a:r>
                <a:endParaRPr lang="en-US" sz="2400" b="1" i="0" u="none" strike="noStrike" cap="none" spc="0" normalizeH="0" baseline="0">
                  <a:ln>
                    <a:noFill/>
                  </a:ln>
                  <a:solidFill>
                    <a:srgbClr val="008000"/>
                  </a:solidFill>
                  <a:effectLst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TextBox 9">
                <a:extLst>
                  <a:ext uri="{FF2B5EF4-FFF2-40B4-BE49-F238E27FC236}">
                    <a16:creationId xmlns:a16="http://schemas.microsoft.com/office/drawing/2014/main" id="{3700A866-B076-CB6A-D38F-B09304059805}"/>
                  </a:ext>
                </a:extLst>
              </p:cNvPr>
              <p:cNvSpPr txBox="1"/>
              <p:nvPr/>
            </p:nvSpPr>
            <p:spPr>
              <a:xfrm>
                <a:off x="4816011" y="4160874"/>
                <a:ext cx="2743199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r>
                  <a:rPr lang="en-US"/>
                  <a:t>Life Cycle Assessment</a:t>
                </a:r>
              </a:p>
            </p:txBody>
          </p:sp>
          <p:sp>
            <p:nvSpPr>
              <p:cNvPr id="17" name="Arrow: Down 16">
                <a:extLst>
                  <a:ext uri="{FF2B5EF4-FFF2-40B4-BE49-F238E27FC236}">
                    <a16:creationId xmlns:a16="http://schemas.microsoft.com/office/drawing/2014/main" id="{4169675C-17A8-C704-1772-7E2988D4CEA8}"/>
                  </a:ext>
                </a:extLst>
              </p:cNvPr>
              <p:cNvSpPr/>
              <p:nvPr/>
            </p:nvSpPr>
            <p:spPr>
              <a:xfrm>
                <a:off x="6011007" y="3490960"/>
                <a:ext cx="356205" cy="670184"/>
              </a:xfrm>
              <a:prstGeom prst="downArrow">
                <a:avLst/>
              </a:prstGeom>
              <a:solidFill>
                <a:srgbClr val="008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sp>
        <p:nvSpPr>
          <p:cNvPr id="7" name="Left Brace 6">
            <a:extLst>
              <a:ext uri="{FF2B5EF4-FFF2-40B4-BE49-F238E27FC236}">
                <a16:creationId xmlns:a16="http://schemas.microsoft.com/office/drawing/2014/main" id="{40778600-ADB4-EADF-B354-E65F7DA5554D}"/>
              </a:ext>
            </a:extLst>
          </p:cNvPr>
          <p:cNvSpPr/>
          <p:nvPr/>
        </p:nvSpPr>
        <p:spPr>
          <a:xfrm rot="5400000">
            <a:off x="5971721" y="-1252913"/>
            <a:ext cx="309559" cy="8405971"/>
          </a:xfrm>
          <a:prstGeom prst="lef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91439" tIns="45719" rIns="91439" bIns="45719" numCol="1" spcCol="3810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C838F00F-0940-3578-40E3-E2400A60AF0D}"/>
              </a:ext>
            </a:extLst>
          </p:cNvPr>
          <p:cNvSpPr/>
          <p:nvPr/>
        </p:nvSpPr>
        <p:spPr>
          <a:xfrm rot="16200000">
            <a:off x="4267925" y="3042879"/>
            <a:ext cx="241065" cy="5357972"/>
          </a:xfrm>
          <a:prstGeom prst="lef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91439" tIns="45719" rIns="91439" bIns="45719" numCol="1" spcCol="3810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D12F02-0024-2FBA-A6EC-EE79CE023986}"/>
              </a:ext>
            </a:extLst>
          </p:cNvPr>
          <p:cNvSpPr txBox="1"/>
          <p:nvPr/>
        </p:nvSpPr>
        <p:spPr>
          <a:xfrm>
            <a:off x="3016321" y="5837979"/>
            <a:ext cx="274319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/>
              <a:t>Multi-objective optimization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A151D1D8-2C88-2FD9-24A4-FDEE7CDE3AB5}"/>
              </a:ext>
            </a:extLst>
          </p:cNvPr>
          <p:cNvSpPr txBox="1"/>
          <p:nvPr/>
        </p:nvSpPr>
        <p:spPr>
          <a:xfrm>
            <a:off x="8697840" y="3019956"/>
            <a:ext cx="27432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defTabSz="2438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1" dirty="0">
                <a:solidFill>
                  <a:srgbClr val="7030A0"/>
                </a:solidFill>
              </a:rPr>
              <a:t>Social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Arrow: Down 5">
            <a:extLst>
              <a:ext uri="{FF2B5EF4-FFF2-40B4-BE49-F238E27FC236}">
                <a16:creationId xmlns:a16="http://schemas.microsoft.com/office/drawing/2014/main" id="{623254DD-DB06-C29C-1B18-696DBDF86F68}"/>
              </a:ext>
            </a:extLst>
          </p:cNvPr>
          <p:cNvSpPr/>
          <p:nvPr/>
        </p:nvSpPr>
        <p:spPr>
          <a:xfrm>
            <a:off x="9889501" y="3508084"/>
            <a:ext cx="356205" cy="670184"/>
          </a:xfrm>
          <a:prstGeom prst="downArrow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671943C-120C-9D45-380B-BEB307303CFB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19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0369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E838C-1B9D-73FB-447D-D1FA8A47F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1251A-6683-B286-9443-00709C4B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900" err="1"/>
              <a:t>Chajnantor</a:t>
            </a:r>
            <a:r>
              <a:rPr lang="es-ES" sz="4900"/>
              <a:t> </a:t>
            </a:r>
            <a:r>
              <a:rPr lang="es-ES" sz="4900" err="1"/>
              <a:t>Plateau</a:t>
            </a:r>
            <a:r>
              <a:rPr lang="es-ES" sz="4900"/>
              <a:t>, Antofagasta, Chile</a:t>
            </a:r>
            <a:endParaRPr lang="en-US" sz="4900"/>
          </a:p>
        </p:txBody>
      </p:sp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E86D8952-190D-D3F6-FE03-5C4296B80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5" y="1786237"/>
            <a:ext cx="4129261" cy="3123908"/>
          </a:xfrm>
          <a:prstGeom prst="rect">
            <a:avLst/>
          </a:prstGeom>
        </p:spPr>
      </p:pic>
      <p:pic>
        <p:nvPicPr>
          <p:cNvPr id="4" name="Content Placeholder 4" descr="A picture containing text, nature, rock, valley&#10;&#10;Description automatically generated">
            <a:extLst>
              <a:ext uri="{FF2B5EF4-FFF2-40B4-BE49-F238E27FC236}">
                <a16:creationId xmlns:a16="http://schemas.microsoft.com/office/drawing/2014/main" id="{567E1955-C7B3-3C35-072E-FDEA64B5B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86" y="1680722"/>
            <a:ext cx="6141144" cy="335019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DAE5ECC-E739-807D-5C16-75D6F80BB76B}"/>
              </a:ext>
            </a:extLst>
          </p:cNvPr>
          <p:cNvSpPr/>
          <p:nvPr/>
        </p:nvSpPr>
        <p:spPr>
          <a:xfrm>
            <a:off x="9489611" y="2603500"/>
            <a:ext cx="1727200" cy="1765300"/>
          </a:xfrm>
          <a:prstGeom prst="ellipse">
            <a:avLst/>
          </a:prstGeom>
          <a:solidFill>
            <a:srgbClr val="008000">
              <a:alpha val="40000"/>
            </a:srgbClr>
          </a:solidFill>
          <a:ln w="12700" cap="flat">
            <a:solidFill>
              <a:schemeClr val="accent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97FC70-0449-26CE-2602-87264D8E9067}"/>
              </a:ext>
            </a:extLst>
          </p:cNvPr>
          <p:cNvSpPr/>
          <p:nvPr/>
        </p:nvSpPr>
        <p:spPr>
          <a:xfrm>
            <a:off x="10061111" y="2990850"/>
            <a:ext cx="91440" cy="91440"/>
          </a:xfrm>
          <a:prstGeom prst="ellipse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95FF-FBF3-626A-36B0-235DE1F2203E}"/>
              </a:ext>
            </a:extLst>
          </p:cNvPr>
          <p:cNvSpPr/>
          <p:nvPr/>
        </p:nvSpPr>
        <p:spPr>
          <a:xfrm>
            <a:off x="10188111" y="3079750"/>
            <a:ext cx="91440" cy="91440"/>
          </a:xfrm>
          <a:prstGeom prst="ellipse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F9B521-5220-52A5-E261-8AB2C3A1943F}"/>
              </a:ext>
            </a:extLst>
          </p:cNvPr>
          <p:cNvSpPr/>
          <p:nvPr/>
        </p:nvSpPr>
        <p:spPr>
          <a:xfrm>
            <a:off x="10061111" y="3143250"/>
            <a:ext cx="91440" cy="91440"/>
          </a:xfrm>
          <a:prstGeom prst="ellipse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BA0765-B3D7-5565-4FB1-B59733E857AC}"/>
              </a:ext>
            </a:extLst>
          </p:cNvPr>
          <p:cNvSpPr/>
          <p:nvPr/>
        </p:nvSpPr>
        <p:spPr>
          <a:xfrm>
            <a:off x="10283361" y="3733800"/>
            <a:ext cx="91440" cy="91440"/>
          </a:xfrm>
          <a:prstGeom prst="ellipse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7D2CFF-E9C3-591D-BEB3-D577FBA29B6C}"/>
              </a:ext>
            </a:extLst>
          </p:cNvPr>
          <p:cNvSpPr/>
          <p:nvPr/>
        </p:nvSpPr>
        <p:spPr>
          <a:xfrm>
            <a:off x="10092861" y="3524250"/>
            <a:ext cx="91440" cy="91440"/>
          </a:xfrm>
          <a:prstGeom prst="ellipse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DB991D-A5B4-4FE5-F7E3-68D0043027E0}"/>
              </a:ext>
            </a:extLst>
          </p:cNvPr>
          <p:cNvSpPr/>
          <p:nvPr/>
        </p:nvSpPr>
        <p:spPr>
          <a:xfrm>
            <a:off x="10359561" y="3854450"/>
            <a:ext cx="91440" cy="91440"/>
          </a:xfrm>
          <a:prstGeom prst="ellipse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673A36F-66C3-56B9-3F6B-A80EC58DE229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70912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44945-F405-4D40-A739-D2A6E481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Renewable power system for an off-grid system</a:t>
            </a:r>
          </a:p>
        </p:txBody>
      </p:sp>
      <p:sp>
        <p:nvSpPr>
          <p:cNvPr id="43" name="Slide Number Placeholder 4">
            <a:extLst>
              <a:ext uri="{FF2B5EF4-FFF2-40B4-BE49-F238E27FC236}">
                <a16:creationId xmlns:a16="http://schemas.microsoft.com/office/drawing/2014/main" id="{B277673B-8117-7BB4-3221-F18B31AB230D}"/>
              </a:ext>
            </a:extLst>
          </p:cNvPr>
          <p:cNvSpPr>
            <a:spLocks noGrp="1"/>
          </p:cNvSpPr>
          <p:nvPr/>
        </p:nvSpPr>
        <p:spPr>
          <a:xfrm>
            <a:off x="5982187" y="659125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>
              <a:defRPr lang="en-US"/>
            </a:defPPr>
            <a:lvl1pPr marL="0" algn="l" defTabSz="292100" rtl="0" eaLnBrk="1" latinLnBrk="0" hangingPunct="1">
              <a:defRPr sz="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AF91CA-BBC6-4742-A1D5-B112A45101BC}" type="slidenum">
              <a:rPr lang="en-NO" smtClean="0"/>
              <a:pPr/>
              <a:t>20</a:t>
            </a:fld>
            <a:endParaRPr lang="en-NO"/>
          </a:p>
        </p:txBody>
      </p:sp>
      <p:sp>
        <p:nvSpPr>
          <p:cNvPr id="44" name="Rectangle: Rounded Corners 7">
            <a:extLst>
              <a:ext uri="{FF2B5EF4-FFF2-40B4-BE49-F238E27FC236}">
                <a16:creationId xmlns:a16="http://schemas.microsoft.com/office/drawing/2014/main" id="{363019BB-2099-A2F4-3B26-B2399AD6A92E}"/>
              </a:ext>
            </a:extLst>
          </p:cNvPr>
          <p:cNvSpPr/>
          <p:nvPr/>
        </p:nvSpPr>
        <p:spPr>
          <a:xfrm>
            <a:off x="867267" y="1702340"/>
            <a:ext cx="2121032" cy="930751"/>
          </a:xfrm>
          <a:prstGeom prst="round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Life Cycle Assessment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ectangle: Rounded Corners 8">
            <a:extLst>
              <a:ext uri="{FF2B5EF4-FFF2-40B4-BE49-F238E27FC236}">
                <a16:creationId xmlns:a16="http://schemas.microsoft.com/office/drawing/2014/main" id="{02A69BAA-6940-ED6A-FCDB-125EF335854C}"/>
              </a:ext>
            </a:extLst>
          </p:cNvPr>
          <p:cNvSpPr/>
          <p:nvPr/>
        </p:nvSpPr>
        <p:spPr>
          <a:xfrm>
            <a:off x="3959753" y="1702339"/>
            <a:ext cx="2900686" cy="930751"/>
          </a:xfrm>
          <a:prstGeom prst="round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Techno-economic </a:t>
            </a:r>
            <a:r>
              <a:rPr lang="en-US" sz="24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assessment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Arrow: Down 15">
            <a:extLst>
              <a:ext uri="{FF2B5EF4-FFF2-40B4-BE49-F238E27FC236}">
                <a16:creationId xmlns:a16="http://schemas.microsoft.com/office/drawing/2014/main" id="{C6F07CE7-D8F1-7F27-BD21-7BEE4C7A3419}"/>
              </a:ext>
            </a:extLst>
          </p:cNvPr>
          <p:cNvSpPr/>
          <p:nvPr/>
        </p:nvSpPr>
        <p:spPr>
          <a:xfrm>
            <a:off x="1710966" y="2676637"/>
            <a:ext cx="433633" cy="313927"/>
          </a:xfrm>
          <a:prstGeom prst="downArrow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Arrow: Down 16">
            <a:extLst>
              <a:ext uri="{FF2B5EF4-FFF2-40B4-BE49-F238E27FC236}">
                <a16:creationId xmlns:a16="http://schemas.microsoft.com/office/drawing/2014/main" id="{22AA902D-1A95-441C-F4F4-0C483CF600C3}"/>
              </a:ext>
            </a:extLst>
          </p:cNvPr>
          <p:cNvSpPr/>
          <p:nvPr/>
        </p:nvSpPr>
        <p:spPr>
          <a:xfrm>
            <a:off x="5199668" y="2676636"/>
            <a:ext cx="433633" cy="313927"/>
          </a:xfrm>
          <a:prstGeom prst="downArrow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Arrow: Down 17">
            <a:extLst>
              <a:ext uri="{FF2B5EF4-FFF2-40B4-BE49-F238E27FC236}">
                <a16:creationId xmlns:a16="http://schemas.microsoft.com/office/drawing/2014/main" id="{1564E70D-8B84-2117-37AC-FBCEC12B252A}"/>
              </a:ext>
            </a:extLst>
          </p:cNvPr>
          <p:cNvSpPr/>
          <p:nvPr/>
        </p:nvSpPr>
        <p:spPr>
          <a:xfrm rot="16200000">
            <a:off x="6961645" y="4003573"/>
            <a:ext cx="433633" cy="31392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Rectangle: Rounded Corners 18">
            <a:extLst>
              <a:ext uri="{FF2B5EF4-FFF2-40B4-BE49-F238E27FC236}">
                <a16:creationId xmlns:a16="http://schemas.microsoft.com/office/drawing/2014/main" id="{46645546-FA0E-8F3E-7D86-7ABBC4D421C8}"/>
              </a:ext>
            </a:extLst>
          </p:cNvPr>
          <p:cNvSpPr/>
          <p:nvPr/>
        </p:nvSpPr>
        <p:spPr>
          <a:xfrm>
            <a:off x="7351268" y="1904487"/>
            <a:ext cx="4717750" cy="480553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TextBox 19">
            <a:extLst>
              <a:ext uri="{FF2B5EF4-FFF2-40B4-BE49-F238E27FC236}">
                <a16:creationId xmlns:a16="http://schemas.microsoft.com/office/drawing/2014/main" id="{623C1D98-BD1F-6FE1-E130-23CBD0B9ACA8}"/>
              </a:ext>
            </a:extLst>
          </p:cNvPr>
          <p:cNvSpPr txBox="1"/>
          <p:nvPr/>
        </p:nvSpPr>
        <p:spPr>
          <a:xfrm>
            <a:off x="8400661" y="1865241"/>
            <a:ext cx="2410788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non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Results</a:t>
            </a:r>
          </a:p>
          <a:p>
            <a:pPr marR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dirty="0">
                <a:solidFill>
                  <a:srgbClr val="010000"/>
                </a:solidFill>
                <a:sym typeface="Helvetica Neue"/>
              </a:rPr>
              <a:t>Trade-offs</a:t>
            </a:r>
            <a:endParaRPr lang="en-US" sz="1600" b="1" dirty="0">
              <a:solidFill>
                <a:srgbClr val="010000"/>
              </a:solidFill>
            </a:endParaRPr>
          </a:p>
          <a:p>
            <a:pPr marL="571500" lvl="1" indent="-342900" defTabSz="2438338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10000"/>
                </a:solidFill>
                <a:sym typeface="Helvetica Neue"/>
              </a:rPr>
              <a:t>Cost of the system</a:t>
            </a:r>
            <a:endParaRPr lang="en-US" dirty="0">
              <a:solidFill>
                <a:srgbClr val="000000"/>
              </a:solidFill>
              <a:sym typeface="Helvetica Neue"/>
            </a:endParaRPr>
          </a:p>
          <a:p>
            <a:pPr marL="571500" lvl="1" indent="-342900" defTabSz="2438338">
              <a:buFont typeface="Arial" panose="020B0604020202020204" pitchFamily="34" charset="0"/>
              <a:buChar char="•"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1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GHG emissions</a:t>
            </a:r>
            <a:endParaRPr lang="en-US" dirty="0"/>
          </a:p>
          <a:p>
            <a:pPr marL="342900" marR="0" indent="-34290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16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54" name="Picture 20">
            <a:extLst>
              <a:ext uri="{FF2B5EF4-FFF2-40B4-BE49-F238E27FC236}">
                <a16:creationId xmlns:a16="http://schemas.microsoft.com/office/drawing/2014/main" id="{E3E436EB-866A-8658-7A41-4F32D70FB4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44" y="3084900"/>
            <a:ext cx="4517540" cy="3405338"/>
          </a:xfrm>
          <a:prstGeom prst="rect">
            <a:avLst/>
          </a:prstGeom>
        </p:spPr>
      </p:pic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A9A7DF36-2B24-596B-A727-D53448B87F56}"/>
              </a:ext>
            </a:extLst>
          </p:cNvPr>
          <p:cNvSpPr txBox="1">
            <a:spLocks/>
          </p:cNvSpPr>
          <p:nvPr/>
        </p:nvSpPr>
        <p:spPr>
          <a:xfrm>
            <a:off x="3182105" y="5831016"/>
            <a:ext cx="4152735" cy="6574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Source: </a:t>
            </a:r>
            <a:r>
              <a:rPr lang="en-US" sz="1600" dirty="0" err="1"/>
              <a:t>Viole</a:t>
            </a:r>
            <a:r>
              <a:rPr lang="en-US" sz="1600" dirty="0"/>
              <a:t> et al., 2024</a:t>
            </a:r>
            <a:br>
              <a:rPr lang="en-US" sz="1600" dirty="0"/>
            </a:br>
            <a:r>
              <a:rPr lang="nb-NO" sz="1400" b="1" dirty="0"/>
              <a:t>DOI </a:t>
            </a:r>
            <a:r>
              <a:rPr lang="nb-NO" sz="1400" dirty="0"/>
              <a:t> </a:t>
            </a:r>
            <a:r>
              <a:rPr lang="en-US" sz="1600" dirty="0">
                <a:hlinkClick r:id="rId4" tooltip="Persistent link using digital object identifier"/>
              </a:rPr>
              <a:t>10.1016/j.apenergy.2024.123334</a:t>
            </a:r>
            <a:endParaRPr lang="nb-NO" sz="1400" dirty="0"/>
          </a:p>
        </p:txBody>
      </p:sp>
      <p:sp>
        <p:nvSpPr>
          <p:cNvPr id="5" name="Rectangle: Rounded Corners 11">
            <a:extLst>
              <a:ext uri="{FF2B5EF4-FFF2-40B4-BE49-F238E27FC236}">
                <a16:creationId xmlns:a16="http://schemas.microsoft.com/office/drawing/2014/main" id="{E7FD63D8-3A4E-FADE-AE0C-7CEBC51D4E9C}"/>
              </a:ext>
            </a:extLst>
          </p:cNvPr>
          <p:cNvSpPr/>
          <p:nvPr/>
        </p:nvSpPr>
        <p:spPr>
          <a:xfrm>
            <a:off x="772998" y="3074837"/>
            <a:ext cx="6147849" cy="21493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757AA2D5-7F5C-EADF-9104-E96F74B8147F}"/>
              </a:ext>
            </a:extLst>
          </p:cNvPr>
          <p:cNvSpPr txBox="1"/>
          <p:nvPr/>
        </p:nvSpPr>
        <p:spPr>
          <a:xfrm>
            <a:off x="1223606" y="3080288"/>
            <a:ext cx="524662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non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Energy System Optimization Model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7" name="Rectangle: Rounded Corners 13">
            <a:extLst>
              <a:ext uri="{FF2B5EF4-FFF2-40B4-BE49-F238E27FC236}">
                <a16:creationId xmlns:a16="http://schemas.microsoft.com/office/drawing/2014/main" id="{3F3B938D-FB98-05FE-FB31-45A49F167F32}"/>
              </a:ext>
            </a:extLst>
          </p:cNvPr>
          <p:cNvSpPr/>
          <p:nvPr/>
        </p:nvSpPr>
        <p:spPr>
          <a:xfrm>
            <a:off x="1476015" y="3615600"/>
            <a:ext cx="4741809" cy="15503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26647C-0638-8242-5991-91E1A79F8100}"/>
                  </a:ext>
                </a:extLst>
              </p:cNvPr>
              <p:cNvSpPr txBox="1"/>
              <p:nvPr/>
            </p:nvSpPr>
            <p:spPr>
              <a:xfrm>
                <a:off x="1843233" y="3697462"/>
                <a:ext cx="4252767" cy="1386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spc="0" normalizeH="0" baseline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Multi-Objective Optimization</a:t>
                </a: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1" u="none" strike="noStrike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Cambria Math" panose="02040503050406030204" pitchFamily="18" charset="0"/>
                  <a:ea typeface="+mn-ea"/>
                  <a:cs typeface="+mn-cs"/>
                  <a:sym typeface="Helvetica Neue"/>
                </a:endParaRP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1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min</m:t>
                          </m:r>
                          <m:r>
                            <a:rPr kumimoji="0" lang="en-US" sz="1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e>
                        <m:lim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𝑠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.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𝑡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.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𝐶𝑜𝑠𝑡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&amp; 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𝐺𝐻𝐺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E5E5E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𝐶𝑜𝑛𝑠𝑡𝑟𝑎𝑖𝑛𝑡𝑠</m:t>
                      </m:r>
                    </m:oMath>
                  </m:oMathPara>
                </a14:m>
                <a:endParaRPr kumimoji="0" lang="en-GB" sz="1800" b="0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26647C-0638-8242-5991-91E1A79F8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233" y="3697462"/>
                <a:ext cx="4252767" cy="1386662"/>
              </a:xfrm>
              <a:prstGeom prst="rect">
                <a:avLst/>
              </a:prstGeom>
              <a:blipFill>
                <a:blip r:embed="rId7"/>
                <a:stretch>
                  <a:fillRect l="-1289" t="-3084" r="-12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A3C4CBD-5E91-8FE8-7865-99B4DF2CD6F7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20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1136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75"/>
    </mc:Choice>
    <mc:Fallback xmlns="">
      <p:transition spd="slow" advTm="93275"/>
    </mc:Fallback>
  </mc:AlternateContent>
  <p:extLst>
    <p:ext uri="{3A86A75C-4F4B-4683-9AE1-C65F6400EC91}">
      <p14:laserTraceLst xmlns:p14="http://schemas.microsoft.com/office/powerpoint/2010/main">
        <p14:tracePtLst>
          <p14:tracePt t="16974" x="5807075" y="4710113"/>
          <p14:tracePt t="16980" x="5940425" y="4683125"/>
          <p14:tracePt t="16997" x="6148388" y="4654550"/>
          <p14:tracePt t="17000" x="6232525" y="4654550"/>
          <p14:tracePt t="17006" x="6289675" y="4654550"/>
          <p14:tracePt t="17018" x="6356350" y="4664075"/>
          <p14:tracePt t="17022" x="6384925" y="4673600"/>
          <p14:tracePt t="17030" x="6423025" y="4673600"/>
          <p14:tracePt t="17032" x="6440488" y="4683125"/>
          <p14:tracePt t="17047" x="6497638" y="4700588"/>
          <p14:tracePt t="17064" x="6535738" y="4710113"/>
          <p14:tracePt t="17081" x="6545263" y="4719638"/>
          <p14:tracePt t="17086" x="6554788" y="4719638"/>
          <p14:tracePt t="17096" x="6564313" y="4719638"/>
          <p14:tracePt t="17146" x="6602413" y="4719638"/>
          <p14:tracePt t="17164" x="6611938" y="4738688"/>
          <p14:tracePt t="21654" x="6677025" y="4757738"/>
          <p14:tracePt t="21662" x="6743700" y="4814888"/>
          <p14:tracePt t="21675" x="6867525" y="4937125"/>
          <p14:tracePt t="21678" x="6913563" y="5022850"/>
          <p14:tracePt t="21692" x="7008813" y="5230813"/>
          <p14:tracePt t="21708" x="7150100" y="5543550"/>
          <p14:tracePt t="21724" x="7312025" y="5799138"/>
          <p14:tracePt t="21741" x="7472363" y="6026150"/>
          <p14:tracePt t="21760" x="7529513" y="6072188"/>
          <p14:tracePt t="21763" x="7548563" y="6100763"/>
          <p14:tracePt t="21777" x="7575550" y="6110288"/>
          <p14:tracePt t="21792" x="7604125" y="6119813"/>
          <p14:tracePt t="21825" x="7613650" y="6081713"/>
          <p14:tracePt t="21842" x="7632700" y="6035675"/>
          <p14:tracePt t="21844" x="7661275" y="5997575"/>
          <p14:tracePt t="21861" x="7718425" y="5921375"/>
          <p14:tracePt t="21875" x="7793038" y="5854700"/>
          <p14:tracePt t="21879" x="7831138" y="5835650"/>
          <p14:tracePt t="21909" x="7916863" y="5789613"/>
          <p14:tracePt t="21924" x="7945438" y="5789613"/>
          <p14:tracePt t="21926" x="7954963" y="5789613"/>
          <p14:tracePt t="21941" x="7954963" y="5780088"/>
          <p14:tracePt t="21958" x="7983538" y="5770563"/>
          <p14:tracePt t="21961" x="8029575" y="5761038"/>
          <p14:tracePt t="21991" x="8266113" y="5761038"/>
          <p14:tracePt t="22009" x="8389938" y="5808663"/>
          <p14:tracePt t="22025" x="8408988" y="5808663"/>
          <p14:tracePt t="22041" x="8418513" y="5808663"/>
          <p14:tracePt t="22058" x="8428038" y="5808663"/>
          <p14:tracePt t="22076" x="8437563" y="5808663"/>
          <p14:tracePt t="22109" x="8437563" y="5770563"/>
          <p14:tracePt t="22113" x="8437563" y="5741988"/>
          <p14:tracePt t="22127" x="8437563" y="5524500"/>
          <p14:tracePt t="22142" x="8342313" y="4984750"/>
          <p14:tracePt t="22148" x="8275638" y="4645025"/>
          <p14:tracePt t="22154" x="8210550" y="4275138"/>
          <p14:tracePt t="22165" x="8153400" y="4010025"/>
          <p14:tracePt t="22177" x="8143875" y="3651250"/>
          <p14:tracePt t="22192" x="8124825" y="3443288"/>
          <p14:tracePt t="22196" x="8124825" y="3376613"/>
          <p14:tracePt t="22210" x="8124825" y="3328988"/>
          <p14:tracePt t="22226" x="8124825" y="3292475"/>
          <p14:tracePt t="22242" x="8124825" y="3273425"/>
          <p14:tracePt t="22258" x="8124825" y="3263900"/>
          <p14:tracePt t="22275" x="8124825" y="3254375"/>
          <p14:tracePt t="22278" x="8124825" y="3244850"/>
          <p14:tracePt t="22362" x="8124825" y="3254375"/>
          <p14:tracePt t="22376" x="8124825" y="3263900"/>
          <p14:tracePt t="22392" x="8115300" y="3263900"/>
          <p14:tracePt t="22394" x="8115300" y="3273425"/>
          <p14:tracePt t="22409" x="8115300" y="3292475"/>
          <p14:tracePt t="22425" x="8105775" y="3319463"/>
          <p14:tracePt t="22444" x="8086725" y="3443288"/>
          <p14:tracePt t="22459" x="8077200" y="3529013"/>
          <p14:tracePt t="22475" x="8067675" y="3603625"/>
          <p14:tracePt t="22496" x="8048625" y="3660775"/>
          <p14:tracePt t="22509" x="8048625" y="3773488"/>
          <p14:tracePt t="22514" x="8048625" y="3849688"/>
          <p14:tracePt t="22527" x="8048625" y="4095750"/>
          <p14:tracePt t="22542" x="8058150" y="4284663"/>
          <p14:tracePt t="22559" x="8067675" y="4389438"/>
          <p14:tracePt t="22563" x="8067675" y="4408488"/>
          <p14:tracePt t="22566" x="8067675" y="4427538"/>
          <p14:tracePt t="22577" x="8067675" y="4437063"/>
          <p14:tracePt t="22592" x="8067675" y="4446588"/>
          <p14:tracePt t="22610" x="8067675" y="4456113"/>
          <p14:tracePt t="22652" x="8067675" y="4446588"/>
          <p14:tracePt t="22676" x="8067675" y="4437063"/>
          <p14:tracePt t="22692" x="8067675" y="4427538"/>
          <p14:tracePt t="22709" x="8067675" y="4418013"/>
          <p14:tracePt t="22712" x="8067675" y="4408488"/>
          <p14:tracePt t="22747" x="8067675" y="4398963"/>
          <p14:tracePt t="22761" x="8067675" y="4389438"/>
          <p14:tracePt t="22776" x="8067675" y="4379913"/>
          <p14:tracePt t="22796" x="8067675" y="4370388"/>
          <p14:tracePt t="22811" x="8067675" y="4351338"/>
          <p14:tracePt t="22844" x="8067675" y="4322763"/>
          <p14:tracePt t="22860" x="8067675" y="4313238"/>
          <p14:tracePt t="22863" x="8067675" y="4294188"/>
          <p14:tracePt t="22879" x="8067675" y="4284663"/>
          <p14:tracePt t="22893" x="8077200" y="4256088"/>
          <p14:tracePt t="22908" x="8077200" y="4237038"/>
          <p14:tracePt t="22912" x="8077200" y="4219575"/>
          <p14:tracePt t="22927" x="8077200" y="4210050"/>
          <p14:tracePt t="22943" x="8086725" y="4181475"/>
          <p14:tracePt t="22947" x="8086725" y="4171950"/>
          <p14:tracePt t="22960" x="8086725" y="4152900"/>
          <p14:tracePt t="22983" x="8086725" y="4143375"/>
          <p14:tracePt t="22996" x="8086725" y="4133850"/>
          <p14:tracePt t="23244" x="8086725" y="4143375"/>
          <p14:tracePt t="23741" x="8086725" y="4171950"/>
          <p14:tracePt t="23751" x="8077200" y="4275138"/>
          <p14:tracePt t="23762" x="8067675" y="4332288"/>
          <p14:tracePt t="23774" x="8067675" y="4418013"/>
          <p14:tracePt t="23792" x="8067675" y="4492625"/>
          <p14:tracePt t="23796" x="8067675" y="4521200"/>
          <p14:tracePt t="23800" x="8067675" y="4549775"/>
          <p14:tracePt t="23807" x="8067675" y="4568825"/>
          <p14:tracePt t="23814" x="8067675" y="4587875"/>
          <p14:tracePt t="23820" x="8067675" y="4606925"/>
          <p14:tracePt t="23828" x="8067675" y="4625975"/>
          <p14:tracePt t="23839" x="8067675" y="4654550"/>
          <p14:tracePt t="23841" x="8067675" y="4683125"/>
          <p14:tracePt t="23857" x="8077200" y="4805363"/>
          <p14:tracePt t="23874" x="8077200" y="4937125"/>
          <p14:tracePt t="23876" x="8096250" y="5003800"/>
          <p14:tracePt t="23890" x="8115300" y="5127625"/>
          <p14:tracePt t="23908" x="8115300" y="5183188"/>
          <p14:tracePt t="23911" x="8124825" y="5221288"/>
          <p14:tracePt t="23917" x="8124825" y="5230813"/>
          <p14:tracePt t="23924" x="8124825" y="5240338"/>
          <p14:tracePt t="23957" x="8143875" y="5287963"/>
          <p14:tracePt t="23973" x="8153400" y="5345113"/>
          <p14:tracePt t="23991" x="8181975" y="5438775"/>
          <p14:tracePt t="23994" x="8191500" y="5467350"/>
          <p14:tracePt t="23999" x="8201025" y="5495925"/>
          <p14:tracePt t="24024" x="8210550" y="5553075"/>
          <p14:tracePt t="24041" x="8220075" y="5581650"/>
          <p14:tracePt t="24057" x="8229600" y="5581650"/>
          <p14:tracePt t="24062" x="8229600" y="5591175"/>
          <p14:tracePt t="24092" x="8239125" y="5608638"/>
          <p14:tracePt t="24108" x="8266113" y="5656263"/>
          <p14:tracePt t="24112" x="8294688" y="5694363"/>
          <p14:tracePt t="24125" x="8323263" y="5741988"/>
          <p14:tracePt t="24141" x="8342313" y="5761038"/>
          <p14:tracePt t="24145" x="8351838" y="5770563"/>
          <p14:tracePt t="24166" x="8351838" y="5780088"/>
          <p14:tracePt t="24175" x="8361363" y="5780088"/>
          <p14:tracePt t="24193" x="8380413" y="5789613"/>
          <p14:tracePt t="24207" x="8408988" y="5818188"/>
          <p14:tracePt t="24213" x="8437563" y="5827713"/>
          <p14:tracePt t="24224" x="8466138" y="5845175"/>
          <p14:tracePt t="24227" x="8502650" y="5854700"/>
          <p14:tracePt t="24244" x="8578850" y="5892800"/>
          <p14:tracePt t="24248" x="8597900" y="5911850"/>
          <p14:tracePt t="24275" x="8645525" y="5921375"/>
          <p14:tracePt t="24290" x="8664575" y="5921375"/>
          <p14:tracePt t="24307" x="8683625" y="5921375"/>
          <p14:tracePt t="24311" x="8701088" y="5921375"/>
          <p14:tracePt t="24324" x="8767763" y="5921375"/>
          <p14:tracePt t="24341" x="8872538" y="5940425"/>
          <p14:tracePt t="24345" x="8956675" y="5969000"/>
          <p14:tracePt t="24358" x="9042400" y="5997575"/>
          <p14:tracePt t="24374" x="9080500" y="6007100"/>
          <p14:tracePt t="24392" x="9109075" y="6007100"/>
          <p14:tracePt t="24407" x="9118600" y="6007100"/>
          <p14:tracePt t="24423" x="9128125" y="6007100"/>
          <p14:tracePt t="24441" x="9137650" y="6007100"/>
          <p14:tracePt t="24458" x="9145588" y="6007100"/>
          <p14:tracePt t="24461" x="9164638" y="6016625"/>
          <p14:tracePt t="24475" x="9231313" y="6035675"/>
          <p14:tracePt t="24490" x="9288463" y="6045200"/>
          <p14:tracePt t="24507" x="9326563" y="6054725"/>
          <p14:tracePt t="24510" x="9336088" y="6054725"/>
          <p14:tracePt t="24524" x="9345613" y="6054725"/>
          <p14:tracePt t="24542" x="9364663" y="6054725"/>
          <p14:tracePt t="24573" x="9372600" y="6054725"/>
          <p14:tracePt t="24592" x="9382125" y="6054725"/>
          <p14:tracePt t="24608" x="9391650" y="6054725"/>
          <p14:tracePt t="24786" x="9382125" y="6054725"/>
          <p14:tracePt t="24807" x="9372600" y="6054725"/>
          <p14:tracePt t="24857" x="9364663" y="6054725"/>
          <p14:tracePt t="24875" x="9355138" y="6054725"/>
          <p14:tracePt t="24910" x="9336088" y="6054725"/>
          <p14:tracePt t="24940" x="9326563" y="6054725"/>
          <p14:tracePt t="24957" x="9317038" y="6054725"/>
          <p14:tracePt t="25007" x="9307513" y="6054725"/>
          <p14:tracePt t="25024" x="9297988" y="6054725"/>
          <p14:tracePt t="25028" x="9288463" y="6054725"/>
          <p14:tracePt t="25057" x="9278938" y="6054725"/>
          <p14:tracePt t="25075" x="9259888" y="6045200"/>
          <p14:tracePt t="25097" x="9259888" y="6035675"/>
          <p14:tracePt t="25108" x="9240838" y="6026150"/>
          <p14:tracePt t="25124" x="9231313" y="6026150"/>
          <p14:tracePt t="25141" x="9221788" y="6026150"/>
          <p14:tracePt t="25144" x="9212263" y="6016625"/>
          <p14:tracePt t="25151" x="9202738" y="6016625"/>
          <p14:tracePt t="25157" x="9202738" y="6007100"/>
          <p14:tracePt t="25171" x="9193213" y="5997575"/>
          <p14:tracePt t="25179" x="9183688" y="5997575"/>
          <p14:tracePt t="25191" x="9174163" y="5988050"/>
          <p14:tracePt t="25206" x="9164638" y="5978525"/>
          <p14:tracePt t="25225" x="9155113" y="5978525"/>
          <p14:tracePt t="25239" x="9155113" y="5969000"/>
          <p14:tracePt t="25257" x="9145588" y="5969000"/>
          <p14:tracePt t="25259" x="9145588" y="5959475"/>
          <p14:tracePt t="25273" x="9137650" y="5949950"/>
          <p14:tracePt t="25308" x="9118600" y="5930900"/>
          <p14:tracePt t="25325" x="9109075" y="5921375"/>
          <p14:tracePt t="25351" x="9109075" y="5911850"/>
          <p14:tracePt t="25388" x="9109075" y="5902325"/>
          <p14:tracePt t="25406" x="9099550" y="5902325"/>
          <p14:tracePt t="25423" x="9099550" y="5892800"/>
          <p14:tracePt t="25457" x="9090025" y="5883275"/>
          <p14:tracePt t="25473" x="9080500" y="5883275"/>
          <p14:tracePt t="25489" x="9070975" y="5883275"/>
          <p14:tracePt t="25516" x="9061450" y="5883275"/>
          <p14:tracePt t="25543" x="9051925" y="5883275"/>
          <p14:tracePt t="25557" x="9042400" y="5883275"/>
          <p14:tracePt t="25573" x="9023350" y="5883275"/>
          <p14:tracePt t="25576" x="9013825" y="5883275"/>
          <p14:tracePt t="25592" x="9004300" y="5883275"/>
          <p14:tracePt t="25605" x="8985250" y="5883275"/>
          <p14:tracePt t="25640" x="8975725" y="5883275"/>
          <p14:tracePt t="29159" x="8985250" y="5940425"/>
          <p14:tracePt t="29166" x="9023350" y="6007100"/>
          <p14:tracePt t="29186" x="9080500" y="6081713"/>
          <p14:tracePt t="29203" x="9090025" y="6100763"/>
          <p14:tracePt t="29236" x="9099550" y="6100763"/>
          <p14:tracePt t="29253" x="9145588" y="6091238"/>
          <p14:tracePt t="29270" x="9202738" y="6091238"/>
          <p14:tracePt t="29287" x="9288463" y="6091238"/>
          <p14:tracePt t="29291" x="9336088" y="6100763"/>
          <p14:tracePt t="29303" x="9401175" y="6110288"/>
          <p14:tracePt t="29308" x="9429750" y="6110288"/>
          <p14:tracePt t="29320" x="9448800" y="6110288"/>
          <p14:tracePt t="29322" x="9458325" y="6110288"/>
          <p14:tracePt t="29337" x="9467850" y="6110288"/>
          <p14:tracePt t="29354" x="9486900" y="6110288"/>
          <p14:tracePt t="29371" x="9496425" y="6110288"/>
          <p14:tracePt t="29387" x="9505950" y="6100763"/>
          <p14:tracePt t="29392" x="9515475" y="6100763"/>
          <p14:tracePt t="29403" x="9515475" y="6091238"/>
          <p14:tracePt t="29420" x="9515475" y="6081713"/>
          <p14:tracePt t="29437" x="9515475" y="6072188"/>
          <p14:tracePt t="29440" x="9505950" y="6072188"/>
          <p14:tracePt t="29446" x="9496425" y="6072188"/>
          <p14:tracePt t="29456" x="9486900" y="6072188"/>
          <p14:tracePt t="29489" x="9240838" y="6072188"/>
          <p14:tracePt t="29505" x="9099550" y="6100763"/>
          <p14:tracePt t="29509" x="9023350" y="6110288"/>
          <p14:tracePt t="29520" x="8956675" y="6138863"/>
          <p14:tracePt t="29524" x="8910638" y="6148388"/>
          <p14:tracePt t="29537" x="8863013" y="6176963"/>
          <p14:tracePt t="29553" x="8824913" y="6196013"/>
          <p14:tracePt t="29557" x="8815388" y="6205538"/>
          <p14:tracePt t="29572" x="8796338" y="6215063"/>
          <p14:tracePt t="29578" x="8786813" y="6215063"/>
          <p14:tracePt t="29584" x="8786813" y="6224588"/>
          <p14:tracePt t="29599" x="8786813" y="6234113"/>
          <p14:tracePt t="29640" x="8796338" y="6234113"/>
          <p14:tracePt t="29647" x="8805863" y="6243638"/>
          <p14:tracePt t="29669" x="8815388" y="6253163"/>
          <p14:tracePt t="29686" x="8853488" y="6262688"/>
          <p14:tracePt t="29702" x="8863013" y="6262688"/>
          <p14:tracePt t="29719" x="8910638" y="6262688"/>
          <p14:tracePt t="29721" x="8947150" y="6262688"/>
          <p14:tracePt t="29735" x="9109075" y="6281738"/>
          <p14:tracePt t="29769" x="9525000" y="6356350"/>
          <p14:tracePt t="29786" x="9599613" y="6365875"/>
          <p14:tracePt t="29790" x="9618663" y="6365875"/>
          <p14:tracePt t="29801" x="9637713" y="6365875"/>
          <p14:tracePt t="29818" x="9656763" y="6365875"/>
          <p14:tracePt t="29836" x="9666288" y="6365875"/>
          <p14:tracePt t="29839" x="9675813" y="6365875"/>
          <p14:tracePt t="29884" x="9694863" y="6356350"/>
          <p14:tracePt t="29888" x="9694863" y="6346825"/>
          <p14:tracePt t="29919" x="9704388" y="6346825"/>
          <p14:tracePt t="29937" x="9723438" y="6346825"/>
          <p14:tracePt t="29991" x="9713913" y="6346825"/>
          <p14:tracePt t="30019" x="9675813" y="6337300"/>
          <p14:tracePt t="30038" x="9572625" y="6308725"/>
          <p14:tracePt t="30070" x="9410700" y="6308725"/>
          <p14:tracePt t="30087" x="9355138" y="6308725"/>
          <p14:tracePt t="30102" x="9336088" y="6308725"/>
          <p14:tracePt t="30119" x="9326563" y="6318250"/>
          <p14:tracePt t="30122" x="9317038" y="6318250"/>
          <p14:tracePt t="30136" x="9307513" y="6327775"/>
          <p14:tracePt t="30152" x="9297988" y="6337300"/>
          <p14:tracePt t="30155" x="9288463" y="6337300"/>
          <p14:tracePt t="30168" x="9288463" y="6346825"/>
          <p14:tracePt t="30171" x="9278938" y="6346825"/>
          <p14:tracePt t="30185" x="9278938" y="6356350"/>
          <p14:tracePt t="30202" x="9278938" y="6365875"/>
          <p14:tracePt t="30280" x="9288463" y="6365875"/>
          <p14:tracePt t="30295" x="9297988" y="6365875"/>
          <p14:tracePt t="30318" x="9307513" y="6365875"/>
          <p14:tracePt t="30352" x="9336088" y="6384925"/>
          <p14:tracePt t="30370" x="9372600" y="6394450"/>
          <p14:tracePt t="30386" x="9391650" y="6403975"/>
          <p14:tracePt t="30389" x="9401175" y="6403975"/>
          <p14:tracePt t="30402" x="9410700" y="6403975"/>
          <p14:tracePt t="30406" x="9429750" y="6403975"/>
          <p14:tracePt t="30420" x="9448800" y="6403975"/>
          <p14:tracePt t="30423" x="9458325" y="6403975"/>
          <p14:tracePt t="30439" x="9467850" y="6403975"/>
          <p14:tracePt t="30470" x="9505950" y="6403975"/>
          <p14:tracePt t="30487" x="9515475" y="6403975"/>
          <p14:tracePt t="31120" x="9486900" y="6394450"/>
          <p14:tracePt t="31130" x="9429750" y="6384925"/>
          <p14:tracePt t="31138" x="9382125" y="6384925"/>
          <p14:tracePt t="31151" x="9297988" y="6384925"/>
          <p14:tracePt t="31153" x="9250363" y="6394450"/>
          <p14:tracePt t="31168" x="9202738" y="6403975"/>
          <p14:tracePt t="31185" x="9164638" y="6423025"/>
          <p14:tracePt t="31203" x="9145588" y="6442075"/>
          <p14:tracePt t="31217" x="9137650" y="6442075"/>
          <p14:tracePt t="31234" x="9137650" y="6461125"/>
          <p14:tracePt t="31237" x="9137650" y="6470650"/>
          <p14:tracePt t="31243" x="9128125" y="6480175"/>
          <p14:tracePt t="31252" x="9128125" y="6489700"/>
          <p14:tracePt t="31267" x="9128125" y="6499225"/>
          <p14:tracePt t="31284" x="9128125" y="6508750"/>
          <p14:tracePt t="31301" x="9128125" y="6516688"/>
          <p14:tracePt t="31317" x="9128125" y="6526213"/>
          <p14:tracePt t="31334" x="9145588" y="6545263"/>
          <p14:tracePt t="31352" x="9193213" y="6573838"/>
          <p14:tracePt t="31354" x="9231313" y="6583363"/>
          <p14:tracePt t="31370" x="9307513" y="6602413"/>
          <p14:tracePt t="31374" x="9345613" y="6611938"/>
          <p14:tracePt t="31387" x="9410700" y="6630988"/>
          <p14:tracePt t="31392" x="9467850" y="6630988"/>
          <p14:tracePt t="31400" x="9505950" y="6630988"/>
          <p14:tracePt t="31405" x="9525000" y="6630988"/>
          <p14:tracePt t="31418" x="9591675" y="6630988"/>
          <p14:tracePt t="31423" x="9609138" y="6621463"/>
          <p14:tracePt t="31434" x="9628188" y="6621463"/>
          <p14:tracePt t="31437" x="9647238" y="6611938"/>
          <p14:tracePt t="31451" x="9656763" y="6602413"/>
          <p14:tracePt t="31467" x="9666288" y="6592888"/>
          <p14:tracePt t="31470" x="9675813" y="6592888"/>
          <p14:tracePt t="31484" x="9685338" y="6583363"/>
          <p14:tracePt t="31501" x="9694863" y="6573838"/>
          <p14:tracePt t="31575" x="9685338" y="6573838"/>
          <p14:tracePt t="31590" x="9675813" y="6573838"/>
          <p14:tracePt t="31617" x="9656763" y="6573838"/>
          <p14:tracePt t="31634" x="9647238" y="6573838"/>
          <p14:tracePt t="31652" x="9637713" y="6564313"/>
          <p14:tracePt t="31668" x="9628188" y="6554788"/>
          <p14:tracePt t="31671" x="9618663" y="6554788"/>
          <p14:tracePt t="31693" x="9618663" y="6545263"/>
          <p14:tracePt t="31718" x="9609138" y="6535738"/>
          <p14:tracePt t="31824" x="9637713" y="6535738"/>
          <p14:tracePt t="31832" x="9685338" y="6535738"/>
          <p14:tracePt t="31837" x="9799638" y="6554788"/>
          <p14:tracePt t="31849" x="9988550" y="6583363"/>
          <p14:tracePt t="31852" x="10290175" y="6640513"/>
          <p14:tracePt t="31864" x="10934700" y="6781800"/>
          <p14:tracePt t="31871" x="11104563" y="6829425"/>
          <p14:tracePt t="31877" x="11226800" y="6848475"/>
          <p14:tracePt t="32010" x="11293475" y="6848475"/>
          <p14:tracePt t="32018" x="11274425" y="6838950"/>
          <p14:tracePt t="32037" x="11142663" y="6819900"/>
          <p14:tracePt t="32051" x="10999788" y="6810375"/>
          <p14:tracePt t="32057" x="10934700" y="6781800"/>
          <p14:tracePt t="32063" x="10877550" y="6762750"/>
          <p14:tracePt t="32075" x="10810875" y="6753225"/>
          <p14:tracePt t="32079" x="10763250" y="6743700"/>
          <p14:tracePt t="32088" x="10734675" y="6735763"/>
          <p14:tracePt t="32101" x="10679113" y="6716713"/>
          <p14:tracePt t="32119" x="10555288" y="6678613"/>
          <p14:tracePt t="32125" x="10526713" y="6669088"/>
          <p14:tracePt t="32133" x="10490200" y="6659563"/>
          <p14:tracePt t="32151" x="10414000" y="6630988"/>
          <p14:tracePt t="32153" x="10375900" y="6611938"/>
          <p14:tracePt t="32167" x="10299700" y="6583363"/>
          <p14:tracePt t="32173" x="10263188" y="6573838"/>
          <p14:tracePt t="32184" x="10234613" y="6554788"/>
          <p14:tracePt t="32187" x="10196513" y="6545263"/>
          <p14:tracePt t="32201" x="10120313" y="6516688"/>
          <p14:tracePt t="32217" x="10082213" y="6508750"/>
          <p14:tracePt t="32221" x="10045700" y="6508750"/>
          <p14:tracePt t="32236" x="10036175" y="6499225"/>
          <p14:tracePt t="32250" x="10026650" y="6499225"/>
          <p14:tracePt t="32283" x="10017125" y="6499225"/>
          <p14:tracePt t="32333" x="10007600" y="6499225"/>
          <p14:tracePt t="32350" x="9998075" y="6499225"/>
          <p14:tracePt t="32383" x="9988550" y="6499225"/>
          <p14:tracePt t="32402" x="9940925" y="6489700"/>
          <p14:tracePt t="32418" x="9845675" y="6489700"/>
          <p14:tracePt t="32421" x="9780588" y="6470650"/>
          <p14:tracePt t="32433" x="9723438" y="6470650"/>
          <p14:tracePt t="32435" x="9647238" y="6470650"/>
          <p14:tracePt t="32450" x="9486900" y="6470650"/>
          <p14:tracePt t="32466" x="9372600" y="6461125"/>
          <p14:tracePt t="32470" x="9326563" y="6451600"/>
          <p14:tracePt t="32483" x="9278938" y="6451600"/>
          <p14:tracePt t="32499" x="9250363" y="6451600"/>
          <p14:tracePt t="32517" x="9231313" y="6451600"/>
          <p14:tracePt t="32567" x="9231313" y="6470650"/>
          <p14:tracePt t="32583" x="9231313" y="6489700"/>
          <p14:tracePt t="32599" x="9231313" y="6499225"/>
          <p14:tracePt t="32616" x="9231313" y="6508750"/>
          <p14:tracePt t="32697" x="9221788" y="6499225"/>
          <p14:tracePt t="32719" x="9193213" y="6489700"/>
          <p14:tracePt t="32725" x="9145588" y="6480175"/>
          <p14:tracePt t="32732" x="9090025" y="6461125"/>
          <p14:tracePt t="32750" x="8947150" y="6451600"/>
          <p14:tracePt t="32751" x="8882063" y="6442075"/>
          <p14:tracePt t="32766" x="8674100" y="6423025"/>
          <p14:tracePt t="32783" x="8447088" y="6394450"/>
          <p14:tracePt t="32799" x="8220075" y="6356350"/>
          <p14:tracePt t="32816" x="8191500" y="6337300"/>
          <p14:tracePt t="32849" x="8181975" y="6327775"/>
          <p14:tracePt t="32866" x="8181975" y="6318250"/>
          <p14:tracePt t="32870" x="8181975" y="6308725"/>
          <p14:tracePt t="32900" x="8201025" y="6308725"/>
          <p14:tracePt t="32917" x="8210550" y="6299200"/>
          <p14:tracePt t="32951" x="8210550" y="6281738"/>
          <p14:tracePt t="32967" x="8210550" y="6272213"/>
          <p14:tracePt t="33001" x="8210550" y="6186488"/>
          <p14:tracePt t="33324" x="8191500" y="5751513"/>
          <p14:tracePt t="33332" x="8162925" y="5316538"/>
          <p14:tracePt t="33337" x="8143875" y="5003800"/>
          <p14:tracePt t="33348" x="8143875" y="4795838"/>
          <p14:tracePt t="33350" x="8134350" y="4664075"/>
          <p14:tracePt t="33382" x="8115300" y="4549775"/>
          <p14:tracePt t="33398" x="8115300" y="4540250"/>
          <p14:tracePt t="33465" x="8115300" y="4549775"/>
          <p14:tracePt t="33482" x="8115300" y="4559300"/>
          <p14:tracePt t="33499" x="8115300" y="4568825"/>
          <p14:tracePt t="33518" x="8105775" y="4578350"/>
          <p14:tracePt t="33532" x="8096250" y="4578350"/>
          <p14:tracePt t="33548" x="8086725" y="4587875"/>
          <p14:tracePt t="33565" x="8077200" y="4597400"/>
          <p14:tracePt t="33583" x="8067675" y="4616450"/>
          <p14:tracePt t="33600" x="8058150" y="4635500"/>
          <p14:tracePt t="33616" x="8058150" y="4645025"/>
          <p14:tracePt t="33619" x="8048625" y="4654550"/>
          <p14:tracePt t="33693" x="7821613" y="4956175"/>
          <p14:tracePt t="33694" x="7802563" y="4965700"/>
          <p14:tracePt t="33716" x="7793038" y="4984750"/>
          <p14:tracePt t="33732" x="7785100" y="4984750"/>
          <p14:tracePt t="33749" x="7775575" y="4994275"/>
          <p14:tracePt t="33751" x="7775575" y="5003800"/>
          <p14:tracePt t="33766" x="7775575" y="5013325"/>
          <p14:tracePt t="33828" x="7766050" y="4994275"/>
          <p14:tracePt t="33836" x="7766050" y="4984750"/>
          <p14:tracePt t="33849" x="7766050" y="4937125"/>
          <p14:tracePt t="33854" x="7766050" y="4910138"/>
          <p14:tracePt t="33883" x="7766050" y="4738688"/>
          <p14:tracePt t="33903" x="7737475" y="4360863"/>
          <p14:tracePt t="33916" x="7708900" y="3887788"/>
          <p14:tracePt t="33934" x="7708900" y="3338513"/>
          <p14:tracePt t="33937" x="7718425" y="3130550"/>
          <p14:tracePt t="33951" x="7747000" y="2847975"/>
          <p14:tracePt t="33957" x="7756525" y="2781300"/>
          <p14:tracePt t="33967" x="7766050" y="2762250"/>
          <p14:tracePt t="33983" x="7775575" y="2762250"/>
          <p14:tracePt t="34020" x="7775575" y="2771775"/>
          <p14:tracePt t="34029" x="7775575" y="2781300"/>
          <p14:tracePt t="34038" x="7775575" y="2800350"/>
          <p14:tracePt t="34043" x="7775575" y="2809875"/>
          <p14:tracePt t="34052" x="7775575" y="2819400"/>
          <p14:tracePt t="34067" x="7766050" y="2847975"/>
          <p14:tracePt t="34069" x="7766050" y="2865438"/>
          <p14:tracePt t="34074" x="7756525" y="2874963"/>
          <p14:tracePt t="34086" x="7756525" y="2894013"/>
          <p14:tracePt t="34099" x="7747000" y="2922588"/>
          <p14:tracePt t="34104" x="7747000" y="2941638"/>
          <p14:tracePt t="34111" x="7737475" y="2960688"/>
          <p14:tracePt t="34119" x="7727950" y="2970213"/>
          <p14:tracePt t="34127" x="7727950" y="2979738"/>
          <p14:tracePt t="34132" x="7718425" y="2998788"/>
          <p14:tracePt t="34138" x="7718425" y="3017838"/>
          <p14:tracePt t="34144" x="7708900" y="3036888"/>
          <p14:tracePt t="34155" x="7699375" y="3074988"/>
          <p14:tracePt t="34160" x="7680325" y="3121025"/>
          <p14:tracePt t="34170" x="7661275" y="3178175"/>
          <p14:tracePt t="34176" x="7651750" y="3225800"/>
          <p14:tracePt t="34186" x="7632700" y="3348038"/>
          <p14:tracePt t="34200" x="7604125" y="3452813"/>
          <p14:tracePt t="34206" x="7604125" y="3529013"/>
          <p14:tracePt t="34219" x="7575550" y="3613150"/>
          <p14:tracePt t="34224" x="7575550" y="3708400"/>
          <p14:tracePt t="34228" x="7558088" y="3783013"/>
          <p14:tracePt t="34236" x="7539038" y="3868738"/>
          <p14:tracePt t="34243" x="7529513" y="3944938"/>
          <p14:tracePt t="34249" x="7529513" y="3992563"/>
          <p14:tracePt t="34256" x="7529513" y="4029075"/>
          <p14:tracePt t="34260" x="7519988" y="4057650"/>
          <p14:tracePt t="34269" x="7519988" y="4076700"/>
          <p14:tracePt t="34283" x="7510463" y="4114800"/>
          <p14:tracePt t="34300" x="7510463" y="4133850"/>
          <p14:tracePt t="34304" x="7510463" y="4143375"/>
          <p14:tracePt t="34320" x="7510463" y="4162425"/>
          <p14:tracePt t="34334" x="7510463" y="4181475"/>
          <p14:tracePt t="34337" x="7510463" y="4191000"/>
          <p14:tracePt t="34351" x="7500938" y="4229100"/>
          <p14:tracePt t="34366" x="7500938" y="4256088"/>
          <p14:tracePt t="34384" x="7491413" y="4294188"/>
          <p14:tracePt t="34400" x="7481888" y="4332288"/>
          <p14:tracePt t="34417" x="7472363" y="4360863"/>
          <p14:tracePt t="34423" x="7472363" y="4389438"/>
          <p14:tracePt t="34433" x="7462838" y="4492625"/>
          <p14:tracePt t="34450" x="7462838" y="4578350"/>
          <p14:tracePt t="34453" x="7462838" y="4616450"/>
          <p14:tracePt t="34466" x="7462838" y="4645025"/>
          <p14:tracePt t="34469" x="7462838" y="4664075"/>
          <p14:tracePt t="34483" x="7462838" y="4683125"/>
          <p14:tracePt t="34500" x="7462838" y="4691063"/>
          <p14:tracePt t="34503" x="7462838" y="4700588"/>
          <p14:tracePt t="34516" x="7462838" y="4710113"/>
          <p14:tracePt t="34592" x="7462838" y="4700588"/>
          <p14:tracePt t="34617" x="7462838" y="4691063"/>
          <p14:tracePt t="34633" x="7462838" y="4683125"/>
          <p14:tracePt t="34650" x="7462838" y="4673600"/>
          <p14:tracePt t="34668" x="7462838" y="4664075"/>
          <p14:tracePt t="35860" x="7481888" y="4625975"/>
          <p14:tracePt t="35869" x="7491413" y="4597400"/>
          <p14:tracePt t="35881" x="7510463" y="4568825"/>
          <p14:tracePt t="35900" x="7519988" y="4568825"/>
          <p14:tracePt t="35914" x="7519988" y="4559300"/>
          <p14:tracePt t="35932" x="7519988" y="4549775"/>
          <p14:tracePt t="36143" x="7529513" y="4549775"/>
          <p14:tracePt t="36156" x="7529513" y="4540250"/>
          <p14:tracePt t="36181" x="7529513" y="4530725"/>
          <p14:tracePt t="36197" x="7539038" y="4521200"/>
          <p14:tracePt t="36215" x="7539038" y="4511675"/>
          <p14:tracePt t="36217" x="7548563" y="4511675"/>
          <p14:tracePt t="36230" x="7566025" y="4456113"/>
          <p14:tracePt t="36248" x="7604125" y="4379913"/>
          <p14:tracePt t="36251" x="7623175" y="4351338"/>
          <p14:tracePt t="36261" x="7632700" y="4322763"/>
          <p14:tracePt t="36267" x="7651750" y="4303713"/>
          <p14:tracePt t="36280" x="7661275" y="4284663"/>
          <p14:tracePt t="36299" x="7670800" y="4265613"/>
          <p14:tracePt t="36315" x="7680325" y="4256088"/>
          <p14:tracePt t="36320" x="7680325" y="4246563"/>
          <p14:tracePt t="36377" x="7680325" y="4256088"/>
          <p14:tracePt t="36701" x="7718425" y="4256088"/>
          <p14:tracePt t="36714" x="7785100" y="4237038"/>
          <p14:tracePt t="36719" x="7802563" y="4237038"/>
          <p14:tracePt t="36730" x="7802563" y="4229100"/>
          <p14:tracePt t="36733" x="7812088" y="4229100"/>
          <p14:tracePt t="36746" x="7821613" y="4219575"/>
          <p14:tracePt t="36763" x="7831138" y="4210050"/>
          <p14:tracePt t="36798" x="7840663" y="4191000"/>
          <p14:tracePt t="36815" x="7859713" y="4181475"/>
          <p14:tracePt t="36817" x="7869238" y="4171950"/>
          <p14:tracePt t="36822" x="7869238" y="4162425"/>
          <p14:tracePt t="36836" x="7878763" y="4152900"/>
          <p14:tracePt t="36848" x="7888288" y="4143375"/>
          <p14:tracePt t="36851" x="7888288" y="4133850"/>
          <p14:tracePt t="36857" x="7888288" y="4124325"/>
          <p14:tracePt t="36864" x="7888288" y="4114800"/>
          <p14:tracePt t="36880" x="7897813" y="4105275"/>
          <p14:tracePt t="36914" x="7897813" y="4095750"/>
          <p14:tracePt t="36948" x="7897813" y="4076700"/>
          <p14:tracePt t="36989" x="7897813" y="4067175"/>
          <p14:tracePt t="37031" x="7897813" y="4057650"/>
          <p14:tracePt t="37047" x="7897813" y="4048125"/>
          <p14:tracePt t="37063" x="7897813" y="4038600"/>
          <p14:tracePt t="37116" x="7897813" y="4010025"/>
          <p14:tracePt t="37162" x="7907338" y="4010025"/>
          <p14:tracePt t="37182" x="7907338" y="4000500"/>
          <p14:tracePt t="37197" x="7916863" y="4000500"/>
          <p14:tracePt t="37201" x="7926388" y="4000500"/>
          <p14:tracePt t="37216" x="7935913" y="3992563"/>
          <p14:tracePt t="37247" x="7945438" y="3983038"/>
          <p14:tracePt t="37265" x="7974013" y="3973513"/>
          <p14:tracePt t="37271" x="7983538" y="3973513"/>
          <p14:tracePt t="37286" x="7993063" y="3963988"/>
          <p14:tracePt t="37292" x="7993063" y="3954463"/>
          <p14:tracePt t="37305" x="8002588" y="3954463"/>
          <p14:tracePt t="37314" x="8002588" y="3944938"/>
          <p14:tracePt t="37318" x="8012113" y="3944938"/>
          <p14:tracePt t="37459" x="8012113" y="3954463"/>
          <p14:tracePt t="37480" x="8012113" y="3963988"/>
          <p14:tracePt t="37484" x="8012113" y="3973513"/>
          <p14:tracePt t="37497" x="8002588" y="3983038"/>
          <p14:tracePt t="37530" x="8002588" y="3992563"/>
          <p14:tracePt t="37547" x="8002588" y="4000500"/>
          <p14:tracePt t="37564" x="8002588" y="4019550"/>
          <p14:tracePt t="37567" x="8002588" y="4029075"/>
          <p14:tracePt t="37576" x="7993063" y="4038600"/>
          <p14:tracePt t="37589" x="7993063" y="4057650"/>
          <p14:tracePt t="37599" x="7993063" y="4067175"/>
          <p14:tracePt t="37604" x="7993063" y="4076700"/>
          <p14:tracePt t="37613" x="7983538" y="4086225"/>
          <p14:tracePt t="37615" x="7983538" y="4105275"/>
          <p14:tracePt t="37636" x="7983538" y="4114800"/>
          <p14:tracePt t="37646" x="7983538" y="4124325"/>
          <p14:tracePt t="37649" x="7983538" y="4143375"/>
          <p14:tracePt t="37663" x="7983538" y="4162425"/>
          <p14:tracePt t="37681" x="7983538" y="4181475"/>
          <p14:tracePt t="37685" x="7983538" y="4191000"/>
          <p14:tracePt t="37691" x="7983538" y="4210050"/>
          <p14:tracePt t="37702" x="7983538" y="4229100"/>
          <p14:tracePt t="37713" x="7974013" y="4256088"/>
          <p14:tracePt t="37731" x="7974013" y="4265613"/>
          <p14:tracePt t="37734" x="7974013" y="4284663"/>
          <p14:tracePt t="37739" x="7974013" y="4294188"/>
          <p14:tracePt t="37751" x="7974013" y="4303713"/>
          <p14:tracePt t="37753" x="7974013" y="4313238"/>
          <p14:tracePt t="37762" x="7974013" y="4322763"/>
          <p14:tracePt t="37779" x="7974013" y="4351338"/>
          <p14:tracePt t="37786" x="7974013" y="4398963"/>
          <p14:tracePt t="37795" x="7974013" y="4437063"/>
          <p14:tracePt t="37800" x="7974013" y="4483100"/>
          <p14:tracePt t="37812" x="7974013" y="4521200"/>
          <p14:tracePt t="37815" x="7983538" y="4559300"/>
          <p14:tracePt t="37829" x="7983538" y="4587875"/>
          <p14:tracePt t="37834" x="7983538" y="4597400"/>
          <p14:tracePt t="37850" x="7983538" y="4606925"/>
          <p14:tracePt t="37863" x="7983538" y="4625975"/>
          <p14:tracePt t="37879" x="7993063" y="4645025"/>
          <p14:tracePt t="37898" x="8002588" y="4691063"/>
          <p14:tracePt t="37912" x="8020050" y="4795838"/>
          <p14:tracePt t="37929" x="8048625" y="4891088"/>
          <p14:tracePt t="37933" x="8058150" y="4918075"/>
          <p14:tracePt t="37945" x="8067675" y="4946650"/>
          <p14:tracePt t="37962" x="8077200" y="4965700"/>
          <p14:tracePt t="37978" x="8086725" y="4984750"/>
          <p14:tracePt t="37996" x="8086725" y="4994275"/>
          <p14:tracePt t="38013" x="8086725" y="5003800"/>
          <p14:tracePt t="38043" x="8096250" y="5003800"/>
          <p14:tracePt t="38131" x="8105775" y="5003800"/>
          <p14:tracePt t="38151" x="8115300" y="5003800"/>
          <p14:tracePt t="38525" x="8143875" y="5060950"/>
          <p14:tracePt t="38534" x="8172450" y="5108575"/>
          <p14:tracePt t="38546" x="8229600" y="5192713"/>
          <p14:tracePt t="38561" x="8256588" y="5230813"/>
          <p14:tracePt t="38578" x="8285163" y="5259388"/>
          <p14:tracePt t="38597" x="8313738" y="5278438"/>
          <p14:tracePt t="38599" x="8332788" y="5297488"/>
          <p14:tracePt t="38613" x="8370888" y="5354638"/>
          <p14:tracePt t="38629" x="8428038" y="5400675"/>
          <p14:tracePt t="38633" x="8456613" y="5438775"/>
          <p14:tracePt t="38645" x="8474075" y="5467350"/>
          <p14:tracePt t="38650" x="8502650" y="5486400"/>
          <p14:tracePt t="38661" x="8531225" y="5514975"/>
          <p14:tracePt t="38678" x="8540750" y="5524500"/>
          <p14:tracePt t="38682" x="8550275" y="5524500"/>
          <p14:tracePt t="38695" x="8559800" y="5534025"/>
          <p14:tracePt t="38712" x="8578850" y="5543550"/>
          <p14:tracePt t="38731" x="8607425" y="5562600"/>
          <p14:tracePt t="38746" x="8674100" y="5591175"/>
          <p14:tracePt t="38763" x="8786813" y="5627688"/>
          <p14:tracePt t="38767" x="8834438" y="5646738"/>
          <p14:tracePt t="38774" x="8891588" y="5656263"/>
          <p14:tracePt t="38779" x="8928100" y="5675313"/>
          <p14:tracePt t="38791" x="8956675" y="5675313"/>
          <p14:tracePt t="38794" x="8975725" y="5675313"/>
          <p14:tracePt t="38799" x="8994775" y="5675313"/>
          <p14:tracePt t="38822" x="9004300" y="5675313"/>
          <p14:tracePt t="38829" x="9013825" y="5675313"/>
          <p14:tracePt t="38845" x="9032875" y="5675313"/>
          <p14:tracePt t="38848" x="9042400" y="5675313"/>
          <p14:tracePt t="38863" x="9061450" y="5675313"/>
          <p14:tracePt t="38868" x="9080500" y="5675313"/>
          <p14:tracePt t="38878" x="9099550" y="5675313"/>
          <p14:tracePt t="38881" x="9118600" y="5675313"/>
          <p14:tracePt t="38896" x="9155113" y="5694363"/>
          <p14:tracePt t="38912" x="9183688" y="5694363"/>
          <p14:tracePt t="38917" x="9193213" y="5703888"/>
          <p14:tracePt t="38922" x="9202738" y="5703888"/>
          <p14:tracePt t="38934" x="9212263" y="5713413"/>
          <p14:tracePt t="38946" x="9221788" y="5713413"/>
          <p14:tracePt t="38961" x="9231313" y="5713413"/>
          <p14:tracePt t="38978" x="9240838" y="5713413"/>
          <p14:tracePt t="38995" x="9250363" y="5713413"/>
          <p14:tracePt t="39014" x="9250363" y="5722938"/>
          <p14:tracePt t="39033" x="9250363" y="5732463"/>
          <p14:tracePt t="39049" x="9250363" y="5741988"/>
          <p14:tracePt t="39078" x="9250363" y="5761038"/>
          <p14:tracePt t="39110" x="9278938" y="5835650"/>
          <p14:tracePt t="39115" x="9288463" y="5873750"/>
          <p14:tracePt t="39128" x="9317038" y="5921375"/>
          <p14:tracePt t="39130" x="9336088" y="5969000"/>
          <p14:tracePt t="39145" x="9364663" y="6007100"/>
          <p14:tracePt t="39161" x="9382125" y="6035675"/>
          <p14:tracePt t="39178" x="9391650" y="6045200"/>
          <p14:tracePt t="39194" x="9401175" y="6054725"/>
          <p14:tracePt t="39263" x="9401175" y="6045200"/>
          <p14:tracePt t="39276" x="9401175" y="6035675"/>
          <p14:tracePt t="39284" x="9410700" y="6035675"/>
          <p14:tracePt t="39297" x="9410700" y="6026150"/>
          <p14:tracePt t="39324" x="9410700" y="6016625"/>
          <p14:tracePt t="39345" x="9410700" y="6007100"/>
          <p14:tracePt t="39386" x="9401175" y="6007100"/>
          <p14:tracePt t="39412" x="9382125" y="5997575"/>
          <p14:tracePt t="39428" x="9364663" y="5997575"/>
          <p14:tracePt t="39445" x="9364663" y="5988050"/>
          <p14:tracePt t="39449" x="9345613" y="5978525"/>
          <p14:tracePt t="39456" x="9336088" y="5978525"/>
          <p14:tracePt t="39462" x="9326563" y="5969000"/>
          <p14:tracePt t="39468" x="9317038" y="5969000"/>
          <p14:tracePt t="39496" x="9297988" y="5969000"/>
          <p14:tracePt t="39512" x="9288463" y="5969000"/>
          <p14:tracePt t="39529" x="9278938" y="5969000"/>
          <p14:tracePt t="39545" x="9269413" y="5969000"/>
          <p14:tracePt t="39572" x="9259888" y="5969000"/>
          <p14:tracePt t="39585" x="9250363" y="5969000"/>
          <p14:tracePt t="39612" x="9240838" y="5969000"/>
          <p14:tracePt t="39644" x="9231313" y="5959475"/>
          <p14:tracePt t="39662" x="9221788" y="5940425"/>
          <p14:tracePt t="39667" x="9212263" y="5940425"/>
          <p14:tracePt t="39680" x="9202738" y="5940425"/>
          <p14:tracePt t="39694" x="9193213" y="5940425"/>
          <p14:tracePt t="39716" x="9183688" y="5940425"/>
          <p14:tracePt t="39729" x="9164638" y="5940425"/>
          <p14:tracePt t="39746" x="9155113" y="5940425"/>
          <p14:tracePt t="39761" x="9137650" y="5940425"/>
          <p14:tracePt t="39764" x="9128125" y="5940425"/>
          <p14:tracePt t="39779" x="9099550" y="5940425"/>
          <p14:tracePt t="39795" x="9061450" y="5940425"/>
          <p14:tracePt t="39798" x="9051925" y="5940425"/>
          <p14:tracePt t="39811" x="9032875" y="5940425"/>
          <p14:tracePt t="39829" x="9004300" y="5940425"/>
          <p14:tracePt t="39845" x="8985250" y="5930900"/>
          <p14:tracePt t="39862" x="8975725" y="5921375"/>
          <p14:tracePt t="39879" x="8966200" y="5911850"/>
          <p14:tracePt t="39884" x="8956675" y="5911850"/>
          <p14:tracePt t="39896" x="8928100" y="5911850"/>
          <p14:tracePt t="39912" x="8891588" y="5902325"/>
          <p14:tracePt t="39915" x="8872538" y="5902325"/>
          <p14:tracePt t="39929" x="8834438" y="5892800"/>
          <p14:tracePt t="39945" x="8786813" y="5873750"/>
          <p14:tracePt t="39962" x="8720138" y="5873750"/>
          <p14:tracePt t="39965" x="8693150" y="5864225"/>
          <p14:tracePt t="39978" x="8607425" y="5854700"/>
          <p14:tracePt t="39995" x="8540750" y="5845175"/>
          <p14:tracePt t="39999" x="8531225" y="5845175"/>
          <p14:tracePt t="40012" x="8502650" y="5845175"/>
          <p14:tracePt t="40028" x="8493125" y="5845175"/>
          <p14:tracePt t="40032" x="8483600" y="5845175"/>
          <p14:tracePt t="40044" x="8474075" y="5845175"/>
          <p14:tracePt t="40047" x="8466138" y="5845175"/>
          <p14:tracePt t="40095" x="8456613" y="5845175"/>
          <p14:tracePt t="40111" x="8447088" y="5845175"/>
          <p14:tracePt t="40131" x="8437563" y="5845175"/>
          <p14:tracePt t="40145" x="8428038" y="5845175"/>
          <p14:tracePt t="40161" x="8418513" y="5845175"/>
          <p14:tracePt t="40178" x="8408988" y="5854700"/>
          <p14:tracePt t="40194" x="8389938" y="5864225"/>
          <p14:tracePt t="40197" x="8370888" y="5864225"/>
          <p14:tracePt t="40213" x="8351838" y="5864225"/>
          <p14:tracePt t="40220" x="8351838" y="5873750"/>
          <p14:tracePt t="40229" x="8342313" y="5873750"/>
          <p14:tracePt t="40245" x="8323263" y="5873750"/>
          <p14:tracePt t="40248" x="8313738" y="5873750"/>
          <p14:tracePt t="40261" x="8304213" y="5873750"/>
          <p14:tracePt t="40278" x="8294688" y="5873750"/>
          <p14:tracePt t="40482" x="8304213" y="5873750"/>
          <p14:tracePt t="40501" x="8313738" y="5873750"/>
          <p14:tracePt t="40529" x="8332788" y="5873750"/>
          <p14:tracePt t="40544" x="8389938" y="5892800"/>
          <p14:tracePt t="40550" x="8474075" y="5930900"/>
          <p14:tracePt t="40557" x="8597900" y="5988050"/>
          <p14:tracePt t="40563" x="8729663" y="6054725"/>
          <p14:tracePt t="40576" x="8994775" y="6157913"/>
          <p14:tracePt t="40586" x="9070975" y="6186488"/>
          <p14:tracePt t="40594" x="9137650" y="6224588"/>
          <p14:tracePt t="40598" x="9174163" y="6234113"/>
          <p14:tracePt t="40611" x="9231313" y="6262688"/>
          <p14:tracePt t="40627" x="9250363" y="6262688"/>
          <p14:tracePt t="40643" x="9259888" y="6262688"/>
          <p14:tracePt t="40661" x="9269413" y="6262688"/>
          <p14:tracePt t="40677" x="9278938" y="6262688"/>
          <p14:tracePt t="40710" x="9391650" y="6262688"/>
          <p14:tracePt t="40727" x="9477375" y="6253163"/>
          <p14:tracePt t="40742" x="9534525" y="6243638"/>
          <p14:tracePt t="40760" x="9544050" y="6243638"/>
          <p14:tracePt t="40762" x="9553575" y="6234113"/>
          <p14:tracePt t="40777" x="9563100" y="6234113"/>
          <p14:tracePt t="40793" x="9582150" y="6224588"/>
          <p14:tracePt t="40796" x="9582150" y="6215063"/>
          <p14:tracePt t="40811" x="9591675" y="6205538"/>
          <p14:tracePt t="40826" x="9599613" y="6205538"/>
          <p14:tracePt t="40880" x="9599613" y="6196013"/>
          <p14:tracePt t="40902" x="9599613" y="6186488"/>
          <p14:tracePt t="40929" x="9599613" y="6176963"/>
          <p14:tracePt t="40944" x="9591675" y="6167438"/>
          <p14:tracePt t="40961" x="9582150" y="6148388"/>
          <p14:tracePt t="40963" x="9582150" y="6138863"/>
          <p14:tracePt t="40968" x="9572625" y="6138863"/>
          <p14:tracePt t="40980" x="9572625" y="6129338"/>
          <p14:tracePt t="40994" x="9563100" y="6119813"/>
          <p14:tracePt t="40998" x="9563100" y="6110288"/>
          <p14:tracePt t="41010" x="9553575" y="6100763"/>
          <p14:tracePt t="41028" x="9534525" y="6091238"/>
          <p14:tracePt t="41032" x="9525000" y="6081713"/>
          <p14:tracePt t="41047" x="9515475" y="6081713"/>
          <p14:tracePt t="41061" x="9515475" y="6072188"/>
          <p14:tracePt t="41078" x="9505950" y="6072188"/>
          <p14:tracePt t="41082" x="9496425" y="6062663"/>
          <p14:tracePt t="41144" x="9486900" y="6062663"/>
          <p14:tracePt t="41160" x="9477375" y="6062663"/>
          <p14:tracePt t="41163" x="9467850" y="6062663"/>
          <p14:tracePt t="41184" x="9458325" y="6062663"/>
          <p14:tracePt t="41210" x="9439275" y="6062663"/>
          <p14:tracePt t="41243" x="9429750" y="6072188"/>
          <p14:tracePt t="41249" x="9420225" y="6072188"/>
          <p14:tracePt t="41261" x="9410700" y="6081713"/>
          <p14:tracePt t="41278" x="9391650" y="6081713"/>
          <p14:tracePt t="41296" x="9372600" y="6091238"/>
          <p14:tracePt t="41314" x="9364663" y="6091238"/>
          <p14:tracePt t="41327" x="9355138" y="6091238"/>
          <p14:tracePt t="41343" x="9345613" y="6091238"/>
          <p14:tracePt t="41398" x="9345613" y="6081713"/>
          <p14:tracePt t="41419" x="9345613" y="6072188"/>
          <p14:tracePt t="41445" x="9345613" y="6062663"/>
          <p14:tracePt t="41459" x="9345613" y="6054725"/>
          <p14:tracePt t="41478" x="9345613" y="6045200"/>
          <p14:tracePt t="41493" x="9345613" y="6035675"/>
          <p14:tracePt t="44586" x="9307513" y="6035675"/>
          <p14:tracePt t="44594" x="9269413" y="6035675"/>
          <p14:tracePt t="44606" x="9183688" y="6035675"/>
          <p14:tracePt t="44623" x="9109075" y="6035675"/>
          <p14:tracePt t="44626" x="9080500" y="6035675"/>
          <p14:tracePt t="44639" x="9032875" y="6035675"/>
          <p14:tracePt t="44656" x="8975725" y="6035675"/>
          <p14:tracePt t="44674" x="8937625" y="6035675"/>
          <p14:tracePt t="44690" x="8918575" y="6026150"/>
          <p14:tracePt t="44706" x="8901113" y="6026150"/>
          <p14:tracePt t="44736" x="8891588" y="6026150"/>
          <p14:tracePt t="44751" x="8882063" y="6026150"/>
          <p14:tracePt t="44765" x="8872538" y="6026150"/>
          <p14:tracePt t="44799" x="8863013" y="6026150"/>
          <p14:tracePt t="44808" x="8834438" y="6026150"/>
          <p14:tracePt t="44823" x="8748713" y="6007100"/>
          <p14:tracePt t="44827" x="8720138" y="5997575"/>
          <p14:tracePt t="44840" x="8683625" y="5988050"/>
          <p14:tracePt t="44856" x="8674100" y="5978525"/>
          <p14:tracePt t="44873" x="8664575" y="5978525"/>
          <p14:tracePt t="44890" x="8655050" y="5978525"/>
          <p14:tracePt t="44931" x="8655050" y="5969000"/>
          <p14:tracePt t="45041" x="8645525" y="5959475"/>
          <p14:tracePt t="45096" x="8645525" y="5949950"/>
          <p14:tracePt t="45290" x="8645525" y="5940425"/>
          <p14:tracePt t="45309" x="8645525" y="5930900"/>
          <p14:tracePt t="45356" x="8645525" y="5921375"/>
          <p14:tracePt t="45433" x="8636000" y="5921375"/>
          <p14:tracePt t="53271" x="8607425" y="5883275"/>
          <p14:tracePt t="53277" x="8531225" y="5827713"/>
          <p14:tracePt t="53284" x="8428038" y="5741988"/>
          <p14:tracePt t="53298" x="8256588" y="5581650"/>
          <p14:tracePt t="53315" x="8115300" y="5419725"/>
          <p14:tracePt t="53349" x="7897813" y="5173663"/>
          <p14:tracePt t="53367" x="7831138" y="5099050"/>
          <p14:tracePt t="53382" x="7812088" y="5070475"/>
          <p14:tracePt t="53399" x="7802563" y="5051425"/>
          <p14:tracePt t="53416" x="7793038" y="5051425"/>
          <p14:tracePt t="53432" x="7785100" y="5041900"/>
          <p14:tracePt t="54303" x="7850188" y="4824413"/>
          <p14:tracePt t="54314" x="7945438" y="4578350"/>
          <p14:tracePt t="54317" x="7993063" y="4418013"/>
          <p14:tracePt t="54331" x="8039100" y="4294188"/>
          <p14:tracePt t="54348" x="8039100" y="4265613"/>
          <p14:tracePt t="54416" x="8029575" y="4265613"/>
          <p14:tracePt t="54431" x="8020050" y="4275138"/>
          <p14:tracePt t="54448" x="8012113" y="4284663"/>
          <p14:tracePt t="54470" x="8002588" y="4284663"/>
          <p14:tracePt t="54498" x="7974013" y="4294188"/>
          <p14:tracePt t="54514" x="7964488" y="4294188"/>
          <p14:tracePt t="54516" x="7916863" y="4313238"/>
          <p14:tracePt t="54531" x="7869238" y="4351338"/>
          <p14:tracePt t="54547" x="7793038" y="4389438"/>
          <p14:tracePt t="54565" x="7689850" y="4483100"/>
          <p14:tracePt t="54566" x="7632700" y="4549775"/>
          <p14:tracePt t="54581" x="7500938" y="4757738"/>
          <p14:tracePt t="54598" x="7396163" y="5013325"/>
          <p14:tracePt t="54600" x="7367588" y="5145088"/>
          <p14:tracePt t="54615" x="7339013" y="5364163"/>
          <p14:tracePt t="54632" x="7339013" y="5448300"/>
          <p14:tracePt t="54648" x="7358063" y="5505450"/>
          <p14:tracePt t="54664" x="7367588" y="5524500"/>
          <p14:tracePt t="54683" x="7377113" y="5524500"/>
          <p14:tracePt t="54699" x="7415213" y="5534025"/>
          <p14:tracePt t="54715" x="7491413" y="5572125"/>
          <p14:tracePt t="54716" x="7558088" y="5608638"/>
          <p14:tracePt t="55160" x="7680325" y="5694363"/>
          <p14:tracePt t="55166" x="7802563" y="5789613"/>
          <p14:tracePt t="55182" x="7954963" y="5883275"/>
          <p14:tracePt t="55198" x="8029575" y="5930900"/>
          <p14:tracePt t="55199" x="8048625" y="5940425"/>
          <p14:tracePt t="55214" x="8067675" y="5940425"/>
          <p14:tracePt t="55233" x="8077200" y="5940425"/>
          <p14:tracePt t="55236" x="8086725" y="5940425"/>
          <p14:tracePt t="55266" x="8096250" y="5940425"/>
          <p14:tracePt t="55283" x="8115300" y="5940425"/>
          <p14:tracePt t="55299" x="8153400" y="5921375"/>
          <p14:tracePt t="55303" x="8172450" y="5911850"/>
          <p14:tracePt t="55315" x="8201025" y="5902325"/>
          <p14:tracePt t="55320" x="8239125" y="5892800"/>
          <p14:tracePt t="55333" x="8294688" y="5883275"/>
          <p14:tracePt t="55348" x="8361363" y="5864225"/>
          <p14:tracePt t="55351" x="8389938" y="5864225"/>
          <p14:tracePt t="55365" x="8447088" y="5864225"/>
          <p14:tracePt t="55381" x="8521700" y="5864225"/>
          <p14:tracePt t="55385" x="8550275" y="5873750"/>
          <p14:tracePt t="55415" x="8597900" y="5883275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B61F2-7AA1-1E53-68DE-A556542CA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08D5-ADA1-52DF-694D-3EAC70F5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Renewable power system for an off-grid system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9267EC5-720A-4D31-AA53-3E1BC7C6F3AD}"/>
              </a:ext>
            </a:extLst>
          </p:cNvPr>
          <p:cNvSpPr txBox="1"/>
          <p:nvPr/>
        </p:nvSpPr>
        <p:spPr>
          <a:xfrm>
            <a:off x="3807859" y="1803654"/>
            <a:ext cx="421582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b="1"/>
              <a:t>Renewable energy system for </a:t>
            </a:r>
            <a:r>
              <a:rPr lang="en-US" b="1" err="1"/>
              <a:t>AtLAST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202791-8E2C-DF9C-E26E-844FE6D141CE}"/>
              </a:ext>
            </a:extLst>
          </p:cNvPr>
          <p:cNvGrpSpPr/>
          <p:nvPr/>
        </p:nvGrpSpPr>
        <p:grpSpPr>
          <a:xfrm>
            <a:off x="1100191" y="3019955"/>
            <a:ext cx="6462355" cy="1982175"/>
            <a:chOff x="1100191" y="3019955"/>
            <a:chExt cx="6462355" cy="198217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D0260BD-0033-C15E-7D2C-13F931DC7217}"/>
                </a:ext>
              </a:extLst>
            </p:cNvPr>
            <p:cNvGrpSpPr/>
            <p:nvPr/>
          </p:nvGrpSpPr>
          <p:grpSpPr>
            <a:xfrm>
              <a:off x="1100191" y="3019956"/>
              <a:ext cx="2811693" cy="1977895"/>
              <a:chOff x="1100191" y="3019956"/>
              <a:chExt cx="2811693" cy="1977895"/>
            </a:xfrm>
          </p:grpSpPr>
          <p:sp>
            <p:nvSpPr>
              <p:cNvPr id="18" name="TextBox 4">
                <a:extLst>
                  <a:ext uri="{FF2B5EF4-FFF2-40B4-BE49-F238E27FC236}">
                    <a16:creationId xmlns:a16="http://schemas.microsoft.com/office/drawing/2014/main" id="{B972304E-8343-40E7-3FEE-D128BF58703D}"/>
                  </a:ext>
                </a:extLst>
              </p:cNvPr>
              <p:cNvSpPr txBox="1"/>
              <p:nvPr/>
            </p:nvSpPr>
            <p:spPr>
              <a:xfrm>
                <a:off x="1103526" y="3019956"/>
                <a:ext cx="2743200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indent="0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>
                    <a:solidFill>
                      <a:srgbClr val="ED7D31"/>
                    </a:solidFill>
                  </a:rPr>
                  <a:t>Economic</a:t>
                </a:r>
                <a:endParaRPr lang="en-US" sz="2400" b="1" i="0" u="none" strike="noStrike" cap="none" spc="0" normalizeH="0" baseline="0">
                  <a:ln>
                    <a:noFill/>
                  </a:ln>
                  <a:solidFill>
                    <a:srgbClr val="ED7D31"/>
                  </a:solidFill>
                  <a:effectLst/>
                  <a:uFillTx/>
                  <a:latin typeface="+mn-lt"/>
                </a:endParaRPr>
              </a:p>
            </p:txBody>
          </p:sp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D45E4C94-0521-E3F6-B6AA-D9F2290164D0}"/>
                  </a:ext>
                </a:extLst>
              </p:cNvPr>
              <p:cNvSpPr txBox="1"/>
              <p:nvPr/>
            </p:nvSpPr>
            <p:spPr>
              <a:xfrm>
                <a:off x="1100191" y="4156595"/>
                <a:ext cx="2811693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r>
                  <a:rPr lang="en-US"/>
                  <a:t>Techno-economical optimization</a:t>
                </a: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  <p:sp>
            <p:nvSpPr>
              <p:cNvPr id="20" name="Arrow: Down 19">
                <a:extLst>
                  <a:ext uri="{FF2B5EF4-FFF2-40B4-BE49-F238E27FC236}">
                    <a16:creationId xmlns:a16="http://schemas.microsoft.com/office/drawing/2014/main" id="{67197346-CA20-0E63-4069-2E1159CA18FB}"/>
                  </a:ext>
                </a:extLst>
              </p:cNvPr>
              <p:cNvSpPr/>
              <p:nvPr/>
            </p:nvSpPr>
            <p:spPr>
              <a:xfrm>
                <a:off x="2295187" y="3490961"/>
                <a:ext cx="356205" cy="670184"/>
              </a:xfrm>
              <a:prstGeom prst="downArrow">
                <a:avLst/>
              </a:prstGeom>
              <a:solidFill>
                <a:srgbClr val="ED7D3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3F9C4E1-1545-29A5-7B4A-BECC5629E7C7}"/>
                </a:ext>
              </a:extLst>
            </p:cNvPr>
            <p:cNvGrpSpPr/>
            <p:nvPr/>
          </p:nvGrpSpPr>
          <p:grpSpPr>
            <a:xfrm>
              <a:off x="4816011" y="3019955"/>
              <a:ext cx="2746535" cy="1982175"/>
              <a:chOff x="4816011" y="3019955"/>
              <a:chExt cx="2746535" cy="1982175"/>
            </a:xfrm>
          </p:grpSpPr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B63D7327-47EC-009C-05BC-ECF3FF21EF09}"/>
                  </a:ext>
                </a:extLst>
              </p:cNvPr>
              <p:cNvSpPr txBox="1"/>
              <p:nvPr/>
            </p:nvSpPr>
            <p:spPr>
              <a:xfrm>
                <a:off x="4819346" y="3019955"/>
                <a:ext cx="2743200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indent="0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>
                    <a:solidFill>
                      <a:srgbClr val="008000"/>
                    </a:solidFill>
                  </a:rPr>
                  <a:t>Environmental</a:t>
                </a:r>
                <a:endParaRPr lang="en-US" sz="2400" b="1" i="0" u="none" strike="noStrike" cap="none" spc="0" normalizeH="0" baseline="0">
                  <a:ln>
                    <a:noFill/>
                  </a:ln>
                  <a:solidFill>
                    <a:srgbClr val="008000"/>
                  </a:solidFill>
                  <a:effectLst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TextBox 9">
                <a:extLst>
                  <a:ext uri="{FF2B5EF4-FFF2-40B4-BE49-F238E27FC236}">
                    <a16:creationId xmlns:a16="http://schemas.microsoft.com/office/drawing/2014/main" id="{78B98004-F39F-376C-3849-D025D1FBC49C}"/>
                  </a:ext>
                </a:extLst>
              </p:cNvPr>
              <p:cNvSpPr txBox="1"/>
              <p:nvPr/>
            </p:nvSpPr>
            <p:spPr>
              <a:xfrm>
                <a:off x="4816011" y="4160874"/>
                <a:ext cx="2743199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r>
                  <a:rPr lang="en-US"/>
                  <a:t>Life Cycle Assessment</a:t>
                </a:r>
              </a:p>
            </p:txBody>
          </p:sp>
          <p:sp>
            <p:nvSpPr>
              <p:cNvPr id="17" name="Arrow: Down 16">
                <a:extLst>
                  <a:ext uri="{FF2B5EF4-FFF2-40B4-BE49-F238E27FC236}">
                    <a16:creationId xmlns:a16="http://schemas.microsoft.com/office/drawing/2014/main" id="{2C9CB9B6-748F-2BD7-F00B-4A9D1816A1C5}"/>
                  </a:ext>
                </a:extLst>
              </p:cNvPr>
              <p:cNvSpPr/>
              <p:nvPr/>
            </p:nvSpPr>
            <p:spPr>
              <a:xfrm>
                <a:off x="6011007" y="3490960"/>
                <a:ext cx="356205" cy="670184"/>
              </a:xfrm>
              <a:prstGeom prst="downArrow">
                <a:avLst/>
              </a:prstGeom>
              <a:solidFill>
                <a:srgbClr val="008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sp>
        <p:nvSpPr>
          <p:cNvPr id="7" name="Left Brace 6">
            <a:extLst>
              <a:ext uri="{FF2B5EF4-FFF2-40B4-BE49-F238E27FC236}">
                <a16:creationId xmlns:a16="http://schemas.microsoft.com/office/drawing/2014/main" id="{1A9BF6BE-18AF-B556-F18E-8F327AC2546E}"/>
              </a:ext>
            </a:extLst>
          </p:cNvPr>
          <p:cNvSpPr/>
          <p:nvPr/>
        </p:nvSpPr>
        <p:spPr>
          <a:xfrm rot="5400000">
            <a:off x="5971721" y="-1252913"/>
            <a:ext cx="309559" cy="8405971"/>
          </a:xfrm>
          <a:prstGeom prst="lef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91439" tIns="45719" rIns="91439" bIns="45719" numCol="1" spcCol="3810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8FE65813-6AA6-1645-6C4B-C4BA6FCC4FE1}"/>
              </a:ext>
            </a:extLst>
          </p:cNvPr>
          <p:cNvSpPr txBox="1"/>
          <p:nvPr/>
        </p:nvSpPr>
        <p:spPr>
          <a:xfrm>
            <a:off x="8697840" y="3019956"/>
            <a:ext cx="27432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defTabSz="2438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1">
                <a:solidFill>
                  <a:srgbClr val="7030A0"/>
                </a:solidFill>
              </a:rPr>
              <a:t>Social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E204780-37F1-565A-D53F-271EE4E2B49B}"/>
              </a:ext>
            </a:extLst>
          </p:cNvPr>
          <p:cNvSpPr/>
          <p:nvPr/>
        </p:nvSpPr>
        <p:spPr>
          <a:xfrm>
            <a:off x="9889501" y="3508084"/>
            <a:ext cx="356205" cy="670184"/>
          </a:xfrm>
          <a:prstGeom prst="downArrow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89CA9720-5A5C-B7F2-55D4-073A111975C9}"/>
              </a:ext>
            </a:extLst>
          </p:cNvPr>
          <p:cNvSpPr txBox="1"/>
          <p:nvPr/>
        </p:nvSpPr>
        <p:spPr>
          <a:xfrm>
            <a:off x="8531831" y="4177998"/>
            <a:ext cx="312847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MAMCA: Multi-Actor Multi-Criteria analysis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00E86E78-8B87-D0CB-1414-F68B98227662}"/>
              </a:ext>
            </a:extLst>
          </p:cNvPr>
          <p:cNvSpPr/>
          <p:nvPr/>
        </p:nvSpPr>
        <p:spPr>
          <a:xfrm rot="16200000">
            <a:off x="4267925" y="3042879"/>
            <a:ext cx="241065" cy="5357972"/>
          </a:xfrm>
          <a:prstGeom prst="lef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91439" tIns="45719" rIns="91439" bIns="45719" numCol="1" spcCol="3810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C44D71-835A-5AF9-8DB5-B5DE80827C0C}"/>
              </a:ext>
            </a:extLst>
          </p:cNvPr>
          <p:cNvSpPr txBox="1"/>
          <p:nvPr/>
        </p:nvSpPr>
        <p:spPr>
          <a:xfrm>
            <a:off x="3016321" y="5837979"/>
            <a:ext cx="274319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/>
              <a:t>Multi-objective optimization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F2670FF-AB65-E684-463D-6BA79D9FD3A2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21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39744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1BBEE-786B-D889-AB40-C2BA181B7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28AE-C8C4-B64B-81B8-01981F1E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900" err="1"/>
              <a:t>Chajnantor</a:t>
            </a:r>
            <a:r>
              <a:rPr lang="es-ES" sz="4900"/>
              <a:t> </a:t>
            </a:r>
            <a:r>
              <a:rPr lang="es-ES" sz="4900" err="1"/>
              <a:t>Plateau</a:t>
            </a:r>
            <a:r>
              <a:rPr lang="es-ES" sz="4900"/>
              <a:t>, Antofagasta, Chile</a:t>
            </a:r>
            <a:endParaRPr lang="en-US" sz="4900"/>
          </a:p>
        </p:txBody>
      </p:sp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0695AD53-0158-4F2F-ACE9-B88FF465D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5" y="1786237"/>
            <a:ext cx="4129261" cy="3123908"/>
          </a:xfrm>
          <a:prstGeom prst="rect">
            <a:avLst/>
          </a:prstGeom>
        </p:spPr>
      </p:pic>
      <p:pic>
        <p:nvPicPr>
          <p:cNvPr id="4" name="Content Placeholder 4" descr="A picture containing text, nature, rock, valley&#10;&#10;Description automatically generated">
            <a:extLst>
              <a:ext uri="{FF2B5EF4-FFF2-40B4-BE49-F238E27FC236}">
                <a16:creationId xmlns:a16="http://schemas.microsoft.com/office/drawing/2014/main" id="{062B1691-8A4F-EFBE-5D46-54AFCAD5A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86" y="1680722"/>
            <a:ext cx="6141144" cy="335019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9721552-597D-AF4D-81C2-F4C99566BC37}"/>
              </a:ext>
            </a:extLst>
          </p:cNvPr>
          <p:cNvSpPr/>
          <p:nvPr/>
        </p:nvSpPr>
        <p:spPr>
          <a:xfrm>
            <a:off x="9489611" y="2603500"/>
            <a:ext cx="1727200" cy="1765300"/>
          </a:xfrm>
          <a:prstGeom prst="ellipse">
            <a:avLst/>
          </a:prstGeom>
          <a:solidFill>
            <a:srgbClr val="008000">
              <a:alpha val="40000"/>
            </a:srgbClr>
          </a:solidFill>
          <a:ln w="12700" cap="flat">
            <a:solidFill>
              <a:schemeClr val="accent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2" name="Picture 11" descr="Village free vector icons designed by itim2101 | Free icons, Vector free,  Vector icon design">
            <a:extLst>
              <a:ext uri="{FF2B5EF4-FFF2-40B4-BE49-F238E27FC236}">
                <a16:creationId xmlns:a16="http://schemas.microsoft.com/office/drawing/2014/main" id="{215537AC-8033-8887-5473-9143839C6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042" y="2538641"/>
            <a:ext cx="845944" cy="82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85472275-68BE-B556-5E41-C6F240A8A4B5}"/>
              </a:ext>
            </a:extLst>
          </p:cNvPr>
          <p:cNvSpPr txBox="1"/>
          <p:nvPr/>
        </p:nvSpPr>
        <p:spPr>
          <a:xfrm>
            <a:off x="6137015" y="2449022"/>
            <a:ext cx="1524399" cy="538609"/>
          </a:xfrm>
          <a:prstGeom prst="rect">
            <a:avLst/>
          </a:prstGeom>
          <a:solidFill>
            <a:srgbClr val="D2D0D3">
              <a:alpha val="50196"/>
            </a:srgbClr>
          </a:solidFill>
        </p:spPr>
        <p:txBody>
          <a:bodyPr rot="0" spcFirstLastPara="0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/>
            <a:r>
              <a:rPr lang="en-US" sz="1600" b="1">
                <a:solidFill>
                  <a:srgbClr val="295B96"/>
                </a:solidFill>
              </a:rPr>
              <a:t>San Pedro</a:t>
            </a:r>
          </a:p>
          <a:p>
            <a:pPr algn="l"/>
            <a:r>
              <a:rPr lang="en-US" sz="1600" b="1">
                <a:solidFill>
                  <a:srgbClr val="295B96"/>
                </a:solidFill>
              </a:rPr>
              <a:t>De Atacama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CAFFE11-02E6-F5E4-A72C-7F4B1429CCA7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22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43483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1EEE2-9A0C-2FF8-135B-DC65D9979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6BDF3-D1E0-7374-6203-CE91818B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MAMCA: Multi-Actor Multi-Criteria Analysis</a:t>
            </a:r>
          </a:p>
        </p:txBody>
      </p:sp>
      <p:pic>
        <p:nvPicPr>
          <p:cNvPr id="3" name="Picture 5" descr="Table&#10;&#10;Description automatically generated">
            <a:extLst>
              <a:ext uri="{FF2B5EF4-FFF2-40B4-BE49-F238E27FC236}">
                <a16:creationId xmlns:a16="http://schemas.microsoft.com/office/drawing/2014/main" id="{3DB917A5-3A76-B35D-0C02-CD040714D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32" y="2872832"/>
            <a:ext cx="4663515" cy="3012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679AAD-DC4A-1589-EB30-6EC4A1E72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138" y="1747259"/>
            <a:ext cx="5673789" cy="4362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3CAC35-9E36-44E0-F564-64D0519069E8}"/>
              </a:ext>
            </a:extLst>
          </p:cNvPr>
          <p:cNvSpPr txBox="1"/>
          <p:nvPr/>
        </p:nvSpPr>
        <p:spPr>
          <a:xfrm rot="5400000">
            <a:off x="7126544" y="5823965"/>
            <a:ext cx="348813" cy="16030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vert270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Non cooperative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37856874-63D3-60ED-610E-5226E3BFA066}"/>
              </a:ext>
            </a:extLst>
          </p:cNvPr>
          <p:cNvSpPr txBox="1"/>
          <p:nvPr/>
        </p:nvSpPr>
        <p:spPr>
          <a:xfrm rot="5400000">
            <a:off x="8680828" y="6035699"/>
            <a:ext cx="348813" cy="1179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vert270" wrap="non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Cooperative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DCB64722-728F-B523-BA98-D40D809565F9}"/>
              </a:ext>
            </a:extLst>
          </p:cNvPr>
          <p:cNvSpPr/>
          <p:nvPr/>
        </p:nvSpPr>
        <p:spPr>
          <a:xfrm rot="5400000">
            <a:off x="8526484" y="5532542"/>
            <a:ext cx="403761" cy="143329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5CF4304-CB6F-E403-1494-0B7E125A306D}"/>
              </a:ext>
            </a:extLst>
          </p:cNvPr>
          <p:cNvSpPr/>
          <p:nvPr/>
        </p:nvSpPr>
        <p:spPr>
          <a:xfrm rot="5400000">
            <a:off x="7020938" y="5532541"/>
            <a:ext cx="403761" cy="143329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524D5A-DE17-9A88-D637-06C9FBA91A4D}"/>
              </a:ext>
            </a:extLst>
          </p:cNvPr>
          <p:cNvSpPr txBox="1"/>
          <p:nvPr/>
        </p:nvSpPr>
        <p:spPr>
          <a:xfrm>
            <a:off x="546509" y="1747259"/>
            <a:ext cx="40006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Stakeholders:</a:t>
            </a:r>
          </a:p>
          <a:p>
            <a:pPr marL="285750" indent="-285750">
              <a:buFontTx/>
              <a:buChar char="-"/>
            </a:pPr>
            <a:r>
              <a:rPr lang="en-US" dirty="0"/>
              <a:t>Residents of San Pedro de Atacama</a:t>
            </a:r>
          </a:p>
          <a:p>
            <a:pPr marL="285750" indent="-285750">
              <a:buFontTx/>
              <a:buChar char="-"/>
            </a:pPr>
            <a:r>
              <a:rPr lang="en-US" dirty="0"/>
              <a:t>Municipality</a:t>
            </a:r>
          </a:p>
          <a:p>
            <a:pPr marL="285750" indent="-285750">
              <a:buFontTx/>
              <a:buChar char="-"/>
            </a:pPr>
            <a:r>
              <a:rPr lang="en-US" dirty="0"/>
              <a:t>Electricity provider (CESPA)</a:t>
            </a:r>
          </a:p>
          <a:p>
            <a:pPr marL="285750" indent="-285750">
              <a:buFontTx/>
              <a:buChar char="-"/>
            </a:pPr>
            <a:r>
              <a:rPr lang="en-US" dirty="0"/>
              <a:t>Telescopes</a:t>
            </a:r>
            <a:endParaRPr lang="en-GB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DD5E5F4-4FBB-CCA2-B1B8-31555310BA74}"/>
              </a:ext>
            </a:extLst>
          </p:cNvPr>
          <p:cNvSpPr/>
          <p:nvPr/>
        </p:nvSpPr>
        <p:spPr>
          <a:xfrm>
            <a:off x="5265997" y="3607293"/>
            <a:ext cx="591150" cy="77189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28BB445-B49E-A705-4014-35D14E7EE375}"/>
              </a:ext>
            </a:extLst>
          </p:cNvPr>
          <p:cNvSpPr/>
          <p:nvPr/>
        </p:nvSpPr>
        <p:spPr>
          <a:xfrm>
            <a:off x="10464777" y="3607293"/>
            <a:ext cx="591150" cy="77189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464FCC0-AB8D-E777-83E3-ECF520F89456}"/>
              </a:ext>
            </a:extLst>
          </p:cNvPr>
          <p:cNvSpPr txBox="1">
            <a:spLocks/>
          </p:cNvSpPr>
          <p:nvPr/>
        </p:nvSpPr>
        <p:spPr>
          <a:xfrm>
            <a:off x="496861" y="5764861"/>
            <a:ext cx="5273244" cy="657473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Source: Valenzuela-Venegas et al., 2024</a:t>
            </a:r>
            <a:br>
              <a:rPr lang="en-US" sz="1400" dirty="0"/>
            </a:br>
            <a:r>
              <a:rPr lang="nb-NO" sz="1200" b="1" dirty="0"/>
              <a:t>DOI </a:t>
            </a:r>
            <a:r>
              <a:rPr lang="nb-NO" sz="1200" dirty="0"/>
              <a:t> </a:t>
            </a:r>
            <a:r>
              <a:rPr lang="en-US" sz="1400" dirty="0">
                <a:hlinkClick r:id="rId4" tooltip="Persistent link using digital object identifier"/>
              </a:rPr>
              <a:t>10.1038/s41893-024-01442-3</a:t>
            </a:r>
            <a:r>
              <a:rPr lang="en-US" sz="1400" dirty="0"/>
              <a:t> Nature Sustainability</a:t>
            </a:r>
            <a:br>
              <a:rPr lang="en-US" sz="1400" dirty="0"/>
            </a:br>
            <a:endParaRPr lang="nb-NO" sz="1200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5E8D5350-E88B-4F99-E3CE-D6E9284B89C2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23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62430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07A7-D1B6-5224-90DF-7D83C031D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798AB-38CD-F9EB-430A-A2A0A13B9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spcBef>
                <a:spcPts val="2250"/>
              </a:spcBef>
            </a:pPr>
            <a:r>
              <a:rPr lang="en-US" sz="2200" dirty="0"/>
              <a:t>Presentation and discussion of the energy scenarios</a:t>
            </a:r>
          </a:p>
          <a:p>
            <a:pPr marL="342900" indent="-342900">
              <a:spcBef>
                <a:spcPts val="2250"/>
              </a:spcBef>
            </a:pPr>
            <a:r>
              <a:rPr lang="en-US" sz="2200" dirty="0"/>
              <a:t>Discussion on the most preferred scenario</a:t>
            </a:r>
          </a:p>
          <a:p>
            <a:pPr marL="800100" lvl="1">
              <a:spcBef>
                <a:spcPts val="2250"/>
              </a:spcBef>
            </a:pPr>
            <a:r>
              <a:rPr lang="en-US" sz="2200" b="1" dirty="0"/>
              <a:t>Cooperative scenario </a:t>
            </a:r>
            <a:r>
              <a:rPr lang="en-US" sz="2200" dirty="0"/>
              <a:t>(Sharing Surplus of Energy)</a:t>
            </a:r>
          </a:p>
          <a:p>
            <a:pPr marL="1257300" lvl="2">
              <a:spcBef>
                <a:spcPts val="2250"/>
              </a:spcBef>
              <a:buFont typeface="Wingdings" panose="020B0604020202020204" pitchFamily="34" charset="0"/>
              <a:buChar char="§"/>
            </a:pPr>
            <a:r>
              <a:rPr lang="en-US" sz="1800" dirty="0"/>
              <a:t>It reduces CO</a:t>
            </a:r>
            <a:r>
              <a:rPr lang="en-US" sz="1100" baseline="-25000" dirty="0"/>
              <a:t>2</a:t>
            </a:r>
            <a:r>
              <a:rPr lang="en-US" sz="1800" dirty="0"/>
              <a:t> emissions and electricity costs</a:t>
            </a:r>
            <a:endParaRPr lang="en-US" dirty="0"/>
          </a:p>
          <a:p>
            <a:pPr marL="342900" indent="-342900">
              <a:spcBef>
                <a:spcPts val="2250"/>
              </a:spcBef>
            </a:pPr>
            <a:r>
              <a:rPr lang="en-US" sz="2200" dirty="0"/>
              <a:t>Observatories:</a:t>
            </a:r>
          </a:p>
          <a:p>
            <a:pPr marL="800100" lvl="1">
              <a:spcBef>
                <a:spcPts val="2250"/>
              </a:spcBef>
            </a:pPr>
            <a:r>
              <a:rPr lang="en-US" sz="2200" dirty="0"/>
              <a:t>Non-cooperative scenario (Hybrid Energy System)</a:t>
            </a:r>
          </a:p>
          <a:p>
            <a:pPr marL="1257300" lvl="2">
              <a:spcBef>
                <a:spcPts val="2250"/>
              </a:spcBef>
              <a:buFont typeface="Wingdings" panose="020B0604020202020204" pitchFamily="34" charset="0"/>
              <a:buChar char="§"/>
            </a:pPr>
            <a:r>
              <a:rPr lang="en-US" sz="1800" dirty="0"/>
              <a:t>Diesel generation as a backup</a:t>
            </a:r>
            <a:endParaRPr lang="en-US" dirty="0"/>
          </a:p>
          <a:p>
            <a:pPr marL="1257300" lvl="2">
              <a:spcBef>
                <a:spcPts val="2250"/>
              </a:spcBef>
              <a:buFont typeface="Wingdings" panose="020B0604020202020204" pitchFamily="34" charset="0"/>
              <a:buChar char="§"/>
            </a:pPr>
            <a:r>
              <a:rPr lang="en-US" sz="1800" dirty="0"/>
              <a:t>Cheapest solution and can reduce direct emissions at the same time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522F4-43FA-03F4-4407-1DDCD4BD8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295" y="933551"/>
            <a:ext cx="2381250" cy="1781175"/>
          </a:xfrm>
          <a:prstGeom prst="rect">
            <a:avLst/>
          </a:prstGeom>
        </p:spPr>
      </p:pic>
      <p:pic>
        <p:nvPicPr>
          <p:cNvPr id="6" name="Picture 5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8E541E92-E531-C244-197E-8AED1CF5D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873" y="3576210"/>
            <a:ext cx="2514600" cy="1885950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C2C8142-ACC9-20A0-D0F7-A31EAA9F3133}"/>
              </a:ext>
            </a:extLst>
          </p:cNvPr>
          <p:cNvSpPr txBox="1">
            <a:spLocks/>
          </p:cNvSpPr>
          <p:nvPr/>
        </p:nvSpPr>
        <p:spPr>
          <a:xfrm>
            <a:off x="6915041" y="6032889"/>
            <a:ext cx="5273244" cy="657473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Source: Valenzuela-Venegas et al., 2024</a:t>
            </a:r>
            <a:br>
              <a:rPr lang="en-US" sz="1400" dirty="0"/>
            </a:br>
            <a:r>
              <a:rPr lang="nb-NO" sz="1200" b="1" dirty="0"/>
              <a:t>DOI </a:t>
            </a:r>
            <a:r>
              <a:rPr lang="nb-NO" sz="1200" dirty="0"/>
              <a:t> </a:t>
            </a:r>
            <a:r>
              <a:rPr lang="en-US" sz="1400" dirty="0">
                <a:hlinkClick r:id="rId4" tooltip="Persistent link using digital object identifier"/>
              </a:rPr>
              <a:t>10.1038/s41893-024-01442-3</a:t>
            </a:r>
            <a:r>
              <a:rPr lang="en-US" sz="1400" dirty="0"/>
              <a:t> Nature Sustainability</a:t>
            </a:r>
            <a:br>
              <a:rPr lang="en-US" sz="1400" dirty="0"/>
            </a:br>
            <a:endParaRPr lang="nb-NO" sz="1200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CAEAD12-A993-77B7-FDC6-0C1188F3B11F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85812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A8871-B468-55C2-F67B-A78939283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5C260F8-3AAA-B562-97F1-CB9D32677E4B}"/>
              </a:ext>
            </a:extLst>
          </p:cNvPr>
          <p:cNvSpPr>
            <a:spLocks noGrp="1"/>
          </p:cNvSpPr>
          <p:nvPr/>
        </p:nvSpPr>
        <p:spPr>
          <a:xfrm>
            <a:off x="603250" y="2460422"/>
            <a:ext cx="10985500" cy="1937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lIns="50800" tIns="50800" rIns="50800" bIns="50800" numCol="1" spcCol="38100" anchor="ctr">
            <a:normAutofit/>
          </a:bodyPr>
          <a:lstStyle>
            <a:lvl1pPr marL="0" marR="0" indent="0" algn="ctr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-116" baseline="0"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228600" algn="ctr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-116" baseline="0"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457200" algn="ctr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-116" baseline="0"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685800" algn="ctr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-116" baseline="0"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914400" algn="ctr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-116" baseline="0"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18288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D2A3A85-E1AB-588B-E063-1974DA94A0D2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25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43099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6C5-597D-99AD-2D1C-8C85721A8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3D374-FD5C-A52A-9718-B2319F217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Techno-economic assessment</a:t>
            </a:r>
            <a:endParaRPr lang="es-E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The cheapest scenario is a hybrid energy system consisting mainly of photovoltaics, batteries, and hydrogen. Diesel is used as a backup</a:t>
            </a:r>
          </a:p>
          <a:p>
            <a:r>
              <a:rPr lang="en-GB" dirty="0"/>
              <a:t>Environmental assessment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The scenario with a 100% renewable energy system presents the lowest impact on the climate change category</a:t>
            </a:r>
          </a:p>
          <a:p>
            <a:r>
              <a:rPr lang="en-GB" dirty="0"/>
              <a:t>Social aspect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At the same time as having a renewable energy system, the energy system can contribute to social inclusion by integrating the preferences of the residents and stakeholders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B04B02C-B260-6A62-01F8-C37DC777D868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26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71405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4E482-8279-2CB3-C4CD-FA816FB92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991C9-F7BF-8F84-D2A6-3337D7A7B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9822"/>
            <a:ext cx="9144000" cy="1134534"/>
          </a:xfrm>
        </p:spPr>
        <p:txBody>
          <a:bodyPr>
            <a:normAutofit/>
          </a:bodyPr>
          <a:lstStyle/>
          <a:p>
            <a:r>
              <a:rPr lang="en-GB" sz="4800" dirty="0"/>
              <a:t>Thank you for your attention!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34B5C-E7BF-27CD-FAA9-1DD0277DA553}"/>
              </a:ext>
            </a:extLst>
          </p:cNvPr>
          <p:cNvSpPr txBox="1"/>
          <p:nvPr/>
        </p:nvSpPr>
        <p:spPr>
          <a:xfrm>
            <a:off x="6671734" y="2938650"/>
            <a:ext cx="5520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Guillermo Valenzuela-Venegas</a:t>
            </a:r>
          </a:p>
          <a:p>
            <a:pPr algn="ctr"/>
            <a:r>
              <a:rPr lang="en-GB" sz="2400" b="1" dirty="0">
                <a:hlinkClick r:id="rId2"/>
              </a:rPr>
              <a:t>guillermo.Valenzuela@its.uio.no</a:t>
            </a:r>
            <a:endParaRPr lang="en-GB" sz="2400" b="1" dirty="0"/>
          </a:p>
          <a:p>
            <a:pPr algn="ctr"/>
            <a:endParaRPr lang="en-GB" sz="2400" dirty="0"/>
          </a:p>
        </p:txBody>
      </p:sp>
      <p:pic>
        <p:nvPicPr>
          <p:cNvPr id="3" name="Picture 2" descr="Picture of Sabrina  Sartori">
            <a:extLst>
              <a:ext uri="{FF2B5EF4-FFF2-40B4-BE49-F238E27FC236}">
                <a16:creationId xmlns:a16="http://schemas.microsoft.com/office/drawing/2014/main" id="{F23A0492-A2D6-314E-ABB2-08538AA2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40" y="5129909"/>
            <a:ext cx="1142724" cy="152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 of Guillermo Valenzuela">
            <a:extLst>
              <a:ext uri="{FF2B5EF4-FFF2-40B4-BE49-F238E27FC236}">
                <a16:creationId xmlns:a16="http://schemas.microsoft.com/office/drawing/2014/main" id="{ECE284E2-219C-1EEF-FB31-545076D30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199" y="5140265"/>
            <a:ext cx="1363864" cy="152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icture of Paola Velasco Herrejón">
            <a:extLst>
              <a:ext uri="{FF2B5EF4-FFF2-40B4-BE49-F238E27FC236}">
                <a16:creationId xmlns:a16="http://schemas.microsoft.com/office/drawing/2014/main" id="{203EFA81-C33E-C5C2-619B-CFD094426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133" y="5140265"/>
            <a:ext cx="1303143" cy="153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icture of Marianne Zeyringer">
            <a:extLst>
              <a:ext uri="{FF2B5EF4-FFF2-40B4-BE49-F238E27FC236}">
                <a16:creationId xmlns:a16="http://schemas.microsoft.com/office/drawing/2014/main" id="{A2F3428B-66B2-7F79-4D44-ADB71949E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487" y="5129909"/>
            <a:ext cx="1142723" cy="152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F184D97-6109-BCC5-5555-A0FC3AFC11A9}"/>
              </a:ext>
            </a:extLst>
          </p:cNvPr>
          <p:cNvSpPr txBox="1">
            <a:spLocks/>
          </p:cNvSpPr>
          <p:nvPr/>
        </p:nvSpPr>
        <p:spPr>
          <a:xfrm>
            <a:off x="275355" y="2943576"/>
            <a:ext cx="4759489" cy="35249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Techno-economic assessment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b="1" dirty="0"/>
              <a:t>DOI</a:t>
            </a:r>
            <a:r>
              <a:rPr lang="nb-NO" sz="1800" dirty="0"/>
              <a:t> </a:t>
            </a:r>
            <a:r>
              <a:rPr lang="en-US" sz="1800" dirty="0">
                <a:hlinkClick r:id="rId7" tooltip="Persistent link using digital object identifier"/>
              </a:rPr>
              <a:t>10.1016/j.energy.2023.128570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Environmental assessment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b="1" dirty="0"/>
              <a:t>DOI </a:t>
            </a:r>
            <a:r>
              <a:rPr lang="nb-NO" sz="1800" dirty="0"/>
              <a:t> </a:t>
            </a:r>
            <a:r>
              <a:rPr lang="en-US" sz="1800" dirty="0">
                <a:hlinkClick r:id="rId8" tooltip="Persistent link using digital object identifier"/>
              </a:rPr>
              <a:t>10.1007/s11367-024-02288-9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Economic and environmental assessment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b="1" dirty="0"/>
              <a:t>DOI </a:t>
            </a:r>
            <a:r>
              <a:rPr lang="nb-NO" sz="1800" dirty="0"/>
              <a:t> </a:t>
            </a:r>
            <a:r>
              <a:rPr lang="en-US" sz="1800" dirty="0">
                <a:hlinkClick r:id="rId9" tooltip="Persistent link using digital object identifier"/>
              </a:rPr>
              <a:t>10.1016/j.apenergy.2024.123334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Social study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800" b="1" dirty="0"/>
              <a:t>DOI </a:t>
            </a:r>
            <a:r>
              <a:rPr lang="nb-NO" sz="1800" dirty="0"/>
              <a:t> </a:t>
            </a:r>
            <a:r>
              <a:rPr lang="en-US" sz="1800" dirty="0">
                <a:hlinkClick r:id="rId10" tooltip="Persistent link using digital object identifier"/>
              </a:rPr>
              <a:t>10.1038/s41893-024-01442-3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DOI</a:t>
            </a:r>
            <a:r>
              <a:rPr lang="en-US" sz="1800" dirty="0"/>
              <a:t> </a:t>
            </a:r>
            <a:r>
              <a:rPr lang="en-US" sz="1800" dirty="0">
                <a:hlinkClick r:id="rId11"/>
              </a:rPr>
              <a:t>10.4324/9781003492573-13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469867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7975F-2385-19CB-AF0B-7AFC96EF9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654A-3E72-5236-6A23-2EEC9FFA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Steps – AtLAST2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E5073-EC14-02C6-CBBA-0D100426F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72356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/>
              <a:t>Power management supervisory control of the </a:t>
            </a:r>
            <a:r>
              <a:rPr lang="en-US" i="1" dirty="0" err="1"/>
              <a:t>AtLAST</a:t>
            </a:r>
            <a:r>
              <a:rPr lang="en-US" i="1" dirty="0"/>
              <a:t> energy system </a:t>
            </a:r>
          </a:p>
          <a:p>
            <a:r>
              <a:rPr lang="en-US" dirty="0"/>
              <a:t>Control the different components of the system in specific conditions and how they interact with the telescope</a:t>
            </a:r>
          </a:p>
          <a:p>
            <a:pPr marL="0" indent="0">
              <a:buNone/>
            </a:pPr>
            <a:r>
              <a:rPr lang="en-US" i="1" dirty="0"/>
              <a:t>Energy storage</a:t>
            </a:r>
          </a:p>
          <a:p>
            <a:r>
              <a:rPr lang="en-US" dirty="0"/>
              <a:t>Design new materials for hydrogen storage, considering their performance and environmental impacts</a:t>
            </a:r>
          </a:p>
          <a:p>
            <a:pPr marL="0" indent="0">
              <a:buNone/>
            </a:pPr>
            <a:r>
              <a:rPr lang="en-US" i="1" dirty="0"/>
              <a:t>Long-term sustainability of the research infrastructure</a:t>
            </a:r>
          </a:p>
          <a:p>
            <a:r>
              <a:rPr lang="en-US" dirty="0"/>
              <a:t>LCA of the whole infrastructure</a:t>
            </a:r>
          </a:p>
          <a:p>
            <a:r>
              <a:rPr lang="en-US" dirty="0"/>
              <a:t>Develop energy scenarios with the participation and inclusion of neighboring communities</a:t>
            </a:r>
          </a:p>
        </p:txBody>
      </p:sp>
      <p:pic>
        <p:nvPicPr>
          <p:cNvPr id="4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3BA3E39-D225-AB9C-D65D-763F1EC33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49" r="2451" b="13966"/>
          <a:stretch/>
        </p:blipFill>
        <p:spPr>
          <a:xfrm>
            <a:off x="8052511" y="2129161"/>
            <a:ext cx="3981444" cy="259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56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DD4B6-22D1-0978-CD57-80A6F5F77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DCDCE-6CE2-01F7-E4CD-11CADF72E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900" err="1"/>
              <a:t>Chajnantor</a:t>
            </a:r>
            <a:r>
              <a:rPr lang="es-ES" sz="4900"/>
              <a:t> </a:t>
            </a:r>
            <a:r>
              <a:rPr lang="es-ES" sz="4900" err="1"/>
              <a:t>Plateau</a:t>
            </a:r>
            <a:r>
              <a:rPr lang="es-ES" sz="4900"/>
              <a:t>, Antofagasta, Chile</a:t>
            </a:r>
            <a:endParaRPr lang="en-US" sz="4900"/>
          </a:p>
        </p:txBody>
      </p:sp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083DA990-9D0E-CF1A-803D-4D1FE5FD3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5" y="1786237"/>
            <a:ext cx="4129261" cy="3123908"/>
          </a:xfrm>
          <a:prstGeom prst="rect">
            <a:avLst/>
          </a:prstGeom>
        </p:spPr>
      </p:pic>
      <p:pic>
        <p:nvPicPr>
          <p:cNvPr id="4" name="Content Placeholder 4" descr="A picture containing text, nature, rock, valley&#10;&#10;Description automatically generated">
            <a:extLst>
              <a:ext uri="{FF2B5EF4-FFF2-40B4-BE49-F238E27FC236}">
                <a16:creationId xmlns:a16="http://schemas.microsoft.com/office/drawing/2014/main" id="{252046DC-7951-DD63-5840-777977E33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86" y="1680722"/>
            <a:ext cx="6141144" cy="335019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B9F7BD1-28F4-5450-335E-F844A394E088}"/>
              </a:ext>
            </a:extLst>
          </p:cNvPr>
          <p:cNvSpPr/>
          <p:nvPr/>
        </p:nvSpPr>
        <p:spPr>
          <a:xfrm>
            <a:off x="9489611" y="2603500"/>
            <a:ext cx="1727200" cy="1765300"/>
          </a:xfrm>
          <a:prstGeom prst="ellipse">
            <a:avLst/>
          </a:prstGeom>
          <a:solidFill>
            <a:srgbClr val="008000">
              <a:alpha val="40000"/>
            </a:srgbClr>
          </a:solidFill>
          <a:ln w="12700" cap="flat">
            <a:solidFill>
              <a:schemeClr val="accent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2" name="Picture 11" descr="Village free vector icons designed by itim2101 | Free icons, Vector free,  Vector icon design">
            <a:extLst>
              <a:ext uri="{FF2B5EF4-FFF2-40B4-BE49-F238E27FC236}">
                <a16:creationId xmlns:a16="http://schemas.microsoft.com/office/drawing/2014/main" id="{14F46D13-ACCD-63FE-6AC7-DAA8B6697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042" y="2538641"/>
            <a:ext cx="845944" cy="82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A8FD5475-2F1F-7788-E5B9-3025A0CFFED9}"/>
              </a:ext>
            </a:extLst>
          </p:cNvPr>
          <p:cNvSpPr txBox="1"/>
          <p:nvPr/>
        </p:nvSpPr>
        <p:spPr>
          <a:xfrm>
            <a:off x="6137015" y="2449022"/>
            <a:ext cx="1524399" cy="538609"/>
          </a:xfrm>
          <a:prstGeom prst="rect">
            <a:avLst/>
          </a:prstGeom>
          <a:solidFill>
            <a:srgbClr val="D2D0D3">
              <a:alpha val="50196"/>
            </a:srgbClr>
          </a:solidFill>
        </p:spPr>
        <p:txBody>
          <a:bodyPr rot="0" spcFirstLastPara="0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/>
            <a:r>
              <a:rPr lang="en-US" sz="1600" b="1">
                <a:solidFill>
                  <a:srgbClr val="295B96"/>
                </a:solidFill>
              </a:rPr>
              <a:t>San Pedro</a:t>
            </a:r>
          </a:p>
          <a:p>
            <a:pPr algn="l"/>
            <a:r>
              <a:rPr lang="en-US" sz="1600" b="1">
                <a:solidFill>
                  <a:srgbClr val="295B96"/>
                </a:solidFill>
              </a:rPr>
              <a:t>De Atacama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9CE7C4-70C8-F82D-341D-2A5B6D064983}"/>
              </a:ext>
            </a:extLst>
          </p:cNvPr>
          <p:cNvSpPr/>
          <p:nvPr/>
        </p:nvSpPr>
        <p:spPr>
          <a:xfrm>
            <a:off x="10061111" y="2990850"/>
            <a:ext cx="91440" cy="91440"/>
          </a:xfrm>
          <a:prstGeom prst="ellipse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FFDE48-DDEF-1BA3-C419-4ED5E6108298}"/>
              </a:ext>
            </a:extLst>
          </p:cNvPr>
          <p:cNvSpPr/>
          <p:nvPr/>
        </p:nvSpPr>
        <p:spPr>
          <a:xfrm>
            <a:off x="10188111" y="3079750"/>
            <a:ext cx="91440" cy="91440"/>
          </a:xfrm>
          <a:prstGeom prst="ellipse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835EF2-0B36-4C6B-8351-69CD827709ED}"/>
              </a:ext>
            </a:extLst>
          </p:cNvPr>
          <p:cNvSpPr/>
          <p:nvPr/>
        </p:nvSpPr>
        <p:spPr>
          <a:xfrm>
            <a:off x="10061111" y="3143250"/>
            <a:ext cx="91440" cy="91440"/>
          </a:xfrm>
          <a:prstGeom prst="ellipse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65D93A-7805-5361-F438-F292B8CB8F24}"/>
              </a:ext>
            </a:extLst>
          </p:cNvPr>
          <p:cNvSpPr/>
          <p:nvPr/>
        </p:nvSpPr>
        <p:spPr>
          <a:xfrm>
            <a:off x="10283361" y="3733800"/>
            <a:ext cx="91440" cy="91440"/>
          </a:xfrm>
          <a:prstGeom prst="ellipse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73EEBC-D2BA-28AA-0FAB-4201E3DC4569}"/>
              </a:ext>
            </a:extLst>
          </p:cNvPr>
          <p:cNvSpPr/>
          <p:nvPr/>
        </p:nvSpPr>
        <p:spPr>
          <a:xfrm>
            <a:off x="10092861" y="3524250"/>
            <a:ext cx="91440" cy="91440"/>
          </a:xfrm>
          <a:prstGeom prst="ellipse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EC55F7-6FAC-AD77-F74B-E52614145492}"/>
              </a:ext>
            </a:extLst>
          </p:cNvPr>
          <p:cNvSpPr/>
          <p:nvPr/>
        </p:nvSpPr>
        <p:spPr>
          <a:xfrm>
            <a:off x="10359561" y="3854450"/>
            <a:ext cx="91440" cy="91440"/>
          </a:xfrm>
          <a:prstGeom prst="ellipse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3A09F1F8-42B2-9D9B-F291-90AC3DBFF4A7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6076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EF58C-68FF-0165-1083-2CDDDA26A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67BCC-D868-9154-AD9F-12B240388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900" err="1"/>
              <a:t>Chajnantor</a:t>
            </a:r>
            <a:r>
              <a:rPr lang="es-ES" sz="4900"/>
              <a:t> </a:t>
            </a:r>
            <a:r>
              <a:rPr lang="es-ES" sz="4900" err="1"/>
              <a:t>Plateau</a:t>
            </a:r>
            <a:r>
              <a:rPr lang="es-ES" sz="4900"/>
              <a:t>, Antofagasta, Chile</a:t>
            </a:r>
            <a:endParaRPr lang="en-US" sz="4900"/>
          </a:p>
        </p:txBody>
      </p:sp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2E5A47D3-E7FC-3AC0-FCE2-3A5471837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5" y="1786237"/>
            <a:ext cx="4129261" cy="3123908"/>
          </a:xfrm>
          <a:prstGeom prst="rect">
            <a:avLst/>
          </a:prstGeom>
        </p:spPr>
      </p:pic>
      <p:pic>
        <p:nvPicPr>
          <p:cNvPr id="9" name="Content Placeholder 4" descr="A picture containing text, nature, rock, valley&#10;&#10;Description automatically generated">
            <a:extLst>
              <a:ext uri="{FF2B5EF4-FFF2-40B4-BE49-F238E27FC236}">
                <a16:creationId xmlns:a16="http://schemas.microsoft.com/office/drawing/2014/main" id="{61E1D2D1-A90C-6659-11DB-32CE44B66A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86" y="1680722"/>
            <a:ext cx="6141144" cy="335019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800EAB1-7E14-DE0D-C947-35252AF660DD}"/>
              </a:ext>
            </a:extLst>
          </p:cNvPr>
          <p:cNvSpPr/>
          <p:nvPr/>
        </p:nvSpPr>
        <p:spPr>
          <a:xfrm>
            <a:off x="9489611" y="2603500"/>
            <a:ext cx="1727200" cy="1765300"/>
          </a:xfrm>
          <a:prstGeom prst="ellipse">
            <a:avLst/>
          </a:prstGeom>
          <a:solidFill>
            <a:srgbClr val="008000">
              <a:alpha val="40000"/>
            </a:srgbClr>
          </a:solidFill>
          <a:ln w="12700" cap="flat">
            <a:solidFill>
              <a:schemeClr val="accent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2146428-AF4E-FF40-6AB3-DEFECEC12D0C}"/>
              </a:ext>
            </a:extLst>
          </p:cNvPr>
          <p:cNvSpPr/>
          <p:nvPr/>
        </p:nvSpPr>
        <p:spPr>
          <a:xfrm>
            <a:off x="10061111" y="2990850"/>
            <a:ext cx="91440" cy="91440"/>
          </a:xfrm>
          <a:prstGeom prst="ellipse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4DAFBD-5653-1167-5D54-4BF428D68D14}"/>
              </a:ext>
            </a:extLst>
          </p:cNvPr>
          <p:cNvSpPr/>
          <p:nvPr/>
        </p:nvSpPr>
        <p:spPr>
          <a:xfrm>
            <a:off x="10188111" y="3079750"/>
            <a:ext cx="91440" cy="91440"/>
          </a:xfrm>
          <a:prstGeom prst="ellipse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51E188-B94F-6108-BDB0-F291EFF94D0B}"/>
              </a:ext>
            </a:extLst>
          </p:cNvPr>
          <p:cNvSpPr/>
          <p:nvPr/>
        </p:nvSpPr>
        <p:spPr>
          <a:xfrm>
            <a:off x="10061111" y="3143250"/>
            <a:ext cx="91440" cy="91440"/>
          </a:xfrm>
          <a:prstGeom prst="ellipse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4A5898-071D-BE34-9835-8535BD583D12}"/>
              </a:ext>
            </a:extLst>
          </p:cNvPr>
          <p:cNvSpPr/>
          <p:nvPr/>
        </p:nvSpPr>
        <p:spPr>
          <a:xfrm>
            <a:off x="10283361" y="3733800"/>
            <a:ext cx="91440" cy="91440"/>
          </a:xfrm>
          <a:prstGeom prst="ellipse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A9228E-06F0-3727-2D32-94C0F1994DAE}"/>
              </a:ext>
            </a:extLst>
          </p:cNvPr>
          <p:cNvSpPr/>
          <p:nvPr/>
        </p:nvSpPr>
        <p:spPr>
          <a:xfrm>
            <a:off x="10092861" y="3524250"/>
            <a:ext cx="91440" cy="91440"/>
          </a:xfrm>
          <a:prstGeom prst="ellipse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9E30E40-AA2E-C995-9FD0-9F608609B49C}"/>
              </a:ext>
            </a:extLst>
          </p:cNvPr>
          <p:cNvSpPr/>
          <p:nvPr/>
        </p:nvSpPr>
        <p:spPr>
          <a:xfrm>
            <a:off x="10359561" y="3854450"/>
            <a:ext cx="91440" cy="91440"/>
          </a:xfrm>
          <a:prstGeom prst="ellipse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391C00D-475D-7509-E265-CFAEB56DB228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4</a:t>
            </a:fld>
            <a:endParaRPr lang="en-NO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11645A7-FB24-0B09-3353-09C11D367F90}"/>
              </a:ext>
            </a:extLst>
          </p:cNvPr>
          <p:cNvSpPr/>
          <p:nvPr/>
        </p:nvSpPr>
        <p:spPr>
          <a:xfrm>
            <a:off x="7083038" y="5891428"/>
            <a:ext cx="1073889" cy="467832"/>
          </a:xfrm>
          <a:prstGeom prst="rightArrow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F47351CB-3B68-C257-511B-940FAAFADB73}"/>
              </a:ext>
            </a:extLst>
          </p:cNvPr>
          <p:cNvSpPr txBox="1"/>
          <p:nvPr/>
        </p:nvSpPr>
        <p:spPr>
          <a:xfrm>
            <a:off x="8504496" y="5892111"/>
            <a:ext cx="2358248" cy="471924"/>
          </a:xfrm>
          <a:prstGeom prst="rect">
            <a:avLst/>
          </a:prstGeom>
          <a:noFill/>
          <a:ln w="38100" cap="flat">
            <a:solidFill>
              <a:srgbClr val="7030A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b="1">
                <a:solidFill>
                  <a:schemeClr val="accent6"/>
                </a:solidFill>
              </a:rPr>
              <a:t>9-12 kt</a:t>
            </a:r>
            <a:r>
              <a:rPr kumimoji="0" lang="en-US" sz="2400" b="1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CO</a:t>
            </a:r>
            <a:r>
              <a:rPr kumimoji="0" lang="en-US" sz="2400" b="1" i="0" u="none" strike="noStrike" cap="none" spc="0" normalizeH="0" baseline="-2500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  <a:r>
              <a:rPr kumimoji="0" lang="en-US" sz="2400" b="1" i="0" u="none" strike="noStrike" cap="none" spc="0" normalizeH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e/</a:t>
            </a:r>
            <a:r>
              <a:rPr kumimoji="0" lang="en-US" sz="2400" b="1" i="0" u="none" strike="noStrike" cap="none" spc="0" normalizeH="0" err="1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yr</a:t>
            </a:r>
            <a:endParaRPr kumimoji="0" lang="en-GB" sz="2400" b="1" i="0" u="none" strike="noStrike" cap="none" spc="0" normalizeH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3616499-0D07-D2B6-61E9-71B4EE7D2061}"/>
              </a:ext>
            </a:extLst>
          </p:cNvPr>
          <p:cNvSpPr txBox="1">
            <a:spLocks/>
          </p:cNvSpPr>
          <p:nvPr/>
        </p:nvSpPr>
        <p:spPr>
          <a:xfrm>
            <a:off x="3318937" y="5325610"/>
            <a:ext cx="4314336" cy="1035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xmlns="" val="1"/>
            </a:ext>
          </a:extLst>
        </p:spPr>
        <p:txBody>
          <a:bodyPr lIns="50800" tIns="50800" rIns="50800" bIns="50800" numCol="1" spcCol="3810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04800" marR="0" indent="-304800" algn="l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09600" marR="0" indent="-304800" algn="l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914400" marR="0" indent="-304800" algn="l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219200" marR="0" indent="-304800" algn="l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524000" marR="0" indent="-304800" algn="l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828800" marR="0" indent="-304800" algn="l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>
              <a:buNone/>
            </a:pPr>
            <a:r>
              <a:rPr lang="en-US"/>
              <a:t>Telescopes in </a:t>
            </a:r>
            <a:r>
              <a:rPr lang="en-US" err="1"/>
              <a:t>Chajnantor</a:t>
            </a:r>
          </a:p>
          <a:p>
            <a:pPr marL="0" indent="0">
              <a:buFontTx/>
              <a:buNone/>
            </a:pPr>
            <a:r>
              <a:rPr lang="en-US"/>
              <a:t>San Pedro de Atacama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58EDF4E-8914-9C8C-3835-8016C2FBE560}"/>
              </a:ext>
            </a:extLst>
          </p:cNvPr>
          <p:cNvSpPr/>
          <p:nvPr/>
        </p:nvSpPr>
        <p:spPr>
          <a:xfrm>
            <a:off x="7057353" y="5292102"/>
            <a:ext cx="1073889" cy="467832"/>
          </a:xfrm>
          <a:prstGeom prst="rightArrow">
            <a:avLst/>
          </a:prstGeom>
          <a:solidFill>
            <a:srgbClr val="ED7D3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A944B36E-DEB4-7BA4-8754-150432DC3C6E}"/>
              </a:ext>
            </a:extLst>
          </p:cNvPr>
          <p:cNvSpPr txBox="1"/>
          <p:nvPr/>
        </p:nvSpPr>
        <p:spPr>
          <a:xfrm>
            <a:off x="8418878" y="5292786"/>
            <a:ext cx="2520922" cy="471924"/>
          </a:xfrm>
          <a:prstGeom prst="rect">
            <a:avLst/>
          </a:prstGeom>
          <a:noFill/>
          <a:ln w="38100" cap="flat">
            <a:solidFill>
              <a:srgbClr val="ED7D3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18-24 kt CO</a:t>
            </a:r>
            <a:r>
              <a:rPr kumimoji="0" lang="en-US" sz="2400" b="1" i="0" u="none" strike="noStrike" cap="none" spc="0" normalizeH="0" baseline="-2500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  <a:r>
              <a:rPr kumimoji="0" lang="en-US" sz="2400" b="1" i="0" u="none" strike="noStrike" cap="none" spc="0" normalizeH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e/</a:t>
            </a:r>
            <a:r>
              <a:rPr kumimoji="0" lang="en-US" sz="2400" b="1" i="0" u="none" strike="noStrike" cap="none" spc="0" normalizeH="0" err="1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yr</a:t>
            </a:r>
            <a:endParaRPr kumimoji="0" lang="en-GB" sz="2400" b="1" i="0" u="none" strike="noStrike" cap="none" spc="0" normalizeH="0">
              <a:ln>
                <a:noFill/>
              </a:ln>
              <a:solidFill>
                <a:schemeClr val="accent6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7353B8D-48C7-6B43-C61F-F82BAF6D9E86}"/>
              </a:ext>
            </a:extLst>
          </p:cNvPr>
          <p:cNvSpPr txBox="1">
            <a:spLocks/>
          </p:cNvSpPr>
          <p:nvPr/>
        </p:nvSpPr>
        <p:spPr>
          <a:xfrm>
            <a:off x="806949" y="5289652"/>
            <a:ext cx="2524920" cy="1147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lc="http://schemas.openxmlformats.org/drawingml/2006/lockedCanvas" xmlns="" val="1"/>
            </a:ext>
          </a:extLst>
        </p:spPr>
        <p:txBody>
          <a:bodyPr lIns="50800" tIns="50800" rIns="50800" bIns="50800" numCol="1" spcCol="38100" anchor="t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04800" marR="0" indent="-304800" algn="l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09600" marR="0" indent="-304800" algn="l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914400" marR="0" indent="-304800" algn="l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219200" marR="0" indent="-304800" algn="l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524000" marR="0" indent="-304800" algn="l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828800" marR="0" indent="-304800" algn="l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algn="ctr">
              <a:buNone/>
            </a:pPr>
            <a:r>
              <a:rPr lang="en-US" b="1"/>
              <a:t>Diesel/natural gas generator (2022)</a:t>
            </a:r>
            <a:endParaRPr lang="en-IT" b="1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51C1ED45-2560-5603-5EFB-9DDB671D10E6}"/>
              </a:ext>
            </a:extLst>
          </p:cNvPr>
          <p:cNvSpPr/>
          <p:nvPr/>
        </p:nvSpPr>
        <p:spPr>
          <a:xfrm>
            <a:off x="3124271" y="5383529"/>
            <a:ext cx="155448" cy="914399"/>
          </a:xfrm>
          <a:prstGeom prst="lef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91439" tIns="45719" rIns="91439" bIns="45719" numCol="1" spcCol="3810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5" name="Picture 4" descr="Village free vector icons designed by itim2101 | Free icons, Vector free,  Vector icon design">
            <a:extLst>
              <a:ext uri="{FF2B5EF4-FFF2-40B4-BE49-F238E27FC236}">
                <a16:creationId xmlns:a16="http://schemas.microsoft.com/office/drawing/2014/main" id="{78FE5997-89FF-B29C-20BF-D5C977D66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042" y="2538641"/>
            <a:ext cx="845944" cy="82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0C5BA289-AE6E-5042-D0C9-282360B06B3C}"/>
              </a:ext>
            </a:extLst>
          </p:cNvPr>
          <p:cNvSpPr txBox="1"/>
          <p:nvPr/>
        </p:nvSpPr>
        <p:spPr>
          <a:xfrm>
            <a:off x="6137015" y="2449022"/>
            <a:ext cx="1524399" cy="538609"/>
          </a:xfrm>
          <a:prstGeom prst="rect">
            <a:avLst/>
          </a:prstGeom>
          <a:solidFill>
            <a:srgbClr val="D2D0D3">
              <a:alpha val="50196"/>
            </a:srgbClr>
          </a:solidFill>
        </p:spPr>
        <p:txBody>
          <a:bodyPr rot="0" spcFirstLastPara="0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/>
            <a:r>
              <a:rPr lang="en-US" sz="1600" b="1">
                <a:solidFill>
                  <a:srgbClr val="295B96"/>
                </a:solidFill>
              </a:rPr>
              <a:t>San Pedro</a:t>
            </a:r>
          </a:p>
          <a:p>
            <a:pPr algn="l"/>
            <a:r>
              <a:rPr lang="en-US" sz="1600" b="1">
                <a:solidFill>
                  <a:srgbClr val="295B96"/>
                </a:solidFill>
              </a:rPr>
              <a:t>De Atacama</a:t>
            </a:r>
          </a:p>
        </p:txBody>
      </p:sp>
    </p:spTree>
    <p:extLst>
      <p:ext uri="{BB962C8B-B14F-4D97-AF65-F5344CB8AC3E}">
        <p14:creationId xmlns:p14="http://schemas.microsoft.com/office/powerpoint/2010/main" val="3207565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EE1B-8205-2B24-7752-A8ECC8CF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900" dirty="0" err="1"/>
              <a:t>Chajnantor</a:t>
            </a:r>
            <a:r>
              <a:rPr lang="es-ES" sz="4900" dirty="0"/>
              <a:t> </a:t>
            </a:r>
            <a:r>
              <a:rPr lang="es-ES" sz="4900" dirty="0" err="1"/>
              <a:t>Plateau</a:t>
            </a:r>
            <a:r>
              <a:rPr lang="es-ES" sz="4900" dirty="0"/>
              <a:t>, Antofagasta, Chile</a:t>
            </a:r>
            <a:endParaRPr lang="en-GB" sz="4900" dirty="0"/>
          </a:p>
        </p:txBody>
      </p:sp>
      <p:pic>
        <p:nvPicPr>
          <p:cNvPr id="4" name="Picture 5" descr="Diagram, map&#10;&#10;Description automatically generated">
            <a:extLst>
              <a:ext uri="{FF2B5EF4-FFF2-40B4-BE49-F238E27FC236}">
                <a16:creationId xmlns:a16="http://schemas.microsoft.com/office/drawing/2014/main" id="{EEC80213-3663-25E3-0893-4D678179E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5" y="1786237"/>
            <a:ext cx="4129261" cy="3123908"/>
          </a:xfrm>
          <a:prstGeom prst="rect">
            <a:avLst/>
          </a:prstGeom>
        </p:spPr>
      </p:pic>
      <p:pic>
        <p:nvPicPr>
          <p:cNvPr id="5" name="Content Placeholder 4" descr="A picture containing text, nature, rock, valley&#10;&#10;Description automatically generated">
            <a:extLst>
              <a:ext uri="{FF2B5EF4-FFF2-40B4-BE49-F238E27FC236}">
                <a16:creationId xmlns:a16="http://schemas.microsoft.com/office/drawing/2014/main" id="{8A4BFDA8-61B0-3AA2-14A8-9555BC5B6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86" y="1680722"/>
            <a:ext cx="6141144" cy="3350193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33A0EE6-9182-4B24-F2CF-531DE28F01F1}"/>
              </a:ext>
            </a:extLst>
          </p:cNvPr>
          <p:cNvSpPr>
            <a:spLocks noGrp="1"/>
          </p:cNvSpPr>
          <p:nvPr/>
        </p:nvSpPr>
        <p:spPr>
          <a:xfrm>
            <a:off x="2351595" y="5440252"/>
            <a:ext cx="8492676" cy="87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lc="http://schemas.openxmlformats.org/drawingml/2006/lockedCanvas" xmlns="" val="1"/>
            </a:ext>
          </a:extLst>
        </p:spPr>
        <p:txBody>
          <a:bodyPr lIns="50800" tIns="50800" rIns="50800" bIns="50800" numCol="1" spcCol="38100" anchor="t">
            <a:normAutofit/>
          </a:bodyPr>
          <a:lstStyle>
            <a:defPPr>
              <a:defRPr lang="en-IT"/>
            </a:defPPr>
            <a:lvl1pPr marL="3048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096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9144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2192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5240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8288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algn="ctr">
              <a:buNone/>
            </a:pPr>
            <a:r>
              <a:rPr lang="en-US" sz="2800" b="1" dirty="0"/>
              <a:t>This area is also highly suitable for renewable energy generation (solar)</a:t>
            </a:r>
            <a:endParaRPr lang="es-ES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  <a:p>
            <a:endParaRPr lang="en-IT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B48B103-4A7B-5FB0-47E9-E801BF1AB3E8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778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3230A-1866-5BC7-8D75-E1C715BB7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2C388-7082-D0CF-BE11-4BC9D9AED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900" dirty="0" err="1"/>
              <a:t>AtLAST</a:t>
            </a:r>
            <a:endParaRPr lang="es-ES" sz="4900" dirty="0"/>
          </a:p>
        </p:txBody>
      </p:sp>
      <p:pic>
        <p:nvPicPr>
          <p:cNvPr id="4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59F09F1-7884-CB24-232A-9E03E0973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49" r="2451" b="13966"/>
          <a:stretch/>
        </p:blipFill>
        <p:spPr>
          <a:xfrm>
            <a:off x="6699256" y="1859931"/>
            <a:ext cx="3981444" cy="2599678"/>
          </a:xfrm>
          <a:prstGeom prst="rect">
            <a:avLst/>
          </a:prstGeom>
        </p:spPr>
      </p:pic>
      <p:pic>
        <p:nvPicPr>
          <p:cNvPr id="5" name="Graphic 9" descr="Solar Panels with solid fill">
            <a:extLst>
              <a:ext uri="{FF2B5EF4-FFF2-40B4-BE49-F238E27FC236}">
                <a16:creationId xmlns:a16="http://schemas.microsoft.com/office/drawing/2014/main" id="{D245CDB7-1446-689F-6E4C-715F2DA921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1128" y="2054816"/>
            <a:ext cx="1905671" cy="2090198"/>
          </a:xfrm>
          <a:prstGeom prst="rect">
            <a:avLst/>
          </a:prstGeom>
        </p:spPr>
      </p:pic>
      <p:sp>
        <p:nvSpPr>
          <p:cNvPr id="6" name="Arrow: Right 10">
            <a:extLst>
              <a:ext uri="{FF2B5EF4-FFF2-40B4-BE49-F238E27FC236}">
                <a16:creationId xmlns:a16="http://schemas.microsoft.com/office/drawing/2014/main" id="{530F0E0A-D8E7-BAD2-BC70-EF70682C2514}"/>
              </a:ext>
            </a:extLst>
          </p:cNvPr>
          <p:cNvSpPr/>
          <p:nvPr/>
        </p:nvSpPr>
        <p:spPr>
          <a:xfrm>
            <a:off x="5492745" y="2908300"/>
            <a:ext cx="1758955" cy="520700"/>
          </a:xfrm>
          <a:prstGeom prst="right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A76A32A-EE43-5DF9-A724-A92153454659}"/>
              </a:ext>
            </a:extLst>
          </p:cNvPr>
          <p:cNvSpPr>
            <a:spLocks noGrp="1"/>
          </p:cNvSpPr>
          <p:nvPr/>
        </p:nvSpPr>
        <p:spPr>
          <a:xfrm>
            <a:off x="1266867" y="4509142"/>
            <a:ext cx="9093200" cy="1652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numCol="1" spcCol="38100" anchor="t">
            <a:normAutofit/>
          </a:bodyPr>
          <a:lstStyle>
            <a:lvl1pPr marL="3048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096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9144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2192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5240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8288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algn="ctr">
              <a:buNone/>
            </a:pPr>
            <a:r>
              <a:rPr lang="es-ES" sz="2800" b="1" dirty="0" err="1"/>
              <a:t>AtLAST</a:t>
            </a:r>
            <a:r>
              <a:rPr lang="en-IT" sz="2800" b="1" dirty="0"/>
              <a:t> is the first telescope to consider renewable</a:t>
            </a:r>
            <a:r>
              <a:rPr lang="en-US" sz="2800" b="1" dirty="0"/>
              <a:t> (solar)</a:t>
            </a:r>
            <a:r>
              <a:rPr lang="en-IT" sz="2800" b="1" dirty="0"/>
              <a:t> energy sources in its design phase</a:t>
            </a: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Explore options to incorporate nearby communities</a:t>
            </a:r>
            <a:endParaRPr lang="en-IT" sz="2800" b="1" dirty="0"/>
          </a:p>
          <a:p>
            <a:endParaRPr lang="en-IT" sz="2800" dirty="0"/>
          </a:p>
          <a:p>
            <a:endParaRPr lang="en-IT" sz="2800" dirty="0"/>
          </a:p>
          <a:p>
            <a:endParaRPr lang="en-IT" sz="2800" dirty="0"/>
          </a:p>
          <a:p>
            <a:endParaRPr lang="en-IT" sz="2800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D6901AC-98B3-67A7-A526-B74FDE8BE159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5223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22"/>
    </mc:Choice>
    <mc:Fallback xmlns="">
      <p:transition spd="slow" advTm="3082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12B0788-74C9-D6A0-0CB8-E94320BB91BC}"/>
              </a:ext>
            </a:extLst>
          </p:cNvPr>
          <p:cNvSpPr>
            <a:spLocks noGrp="1"/>
          </p:cNvSpPr>
          <p:nvPr/>
        </p:nvSpPr>
        <p:spPr>
          <a:xfrm>
            <a:off x="603250" y="2460422"/>
            <a:ext cx="10985500" cy="1937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lIns="50800" tIns="50800" rIns="50800" bIns="50800" numCol="1" spcCol="38100" anchor="ctr">
            <a:normAutofit fontScale="92500" lnSpcReduction="10000"/>
          </a:bodyPr>
          <a:lstStyle>
            <a:lvl1pPr marL="0" marR="0" indent="0" algn="ctr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-116" baseline="0"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228600" algn="ctr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-116" baseline="0"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457200" algn="ctr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-116" baseline="0"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685800" algn="ctr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-116" baseline="0"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914400" algn="ctr" defTabSz="12191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-116" baseline="0">
                <a:solidFill>
                  <a:srgbClr val="000000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18288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How can we </a:t>
            </a:r>
            <a:r>
              <a:rPr lang="en-US" i="1" u="sng" dirty="0"/>
              <a:t>power</a:t>
            </a:r>
            <a:r>
              <a:rPr lang="en-US" u="sng" dirty="0"/>
              <a:t> a remote telescope</a:t>
            </a:r>
            <a:r>
              <a:rPr lang="en-US" dirty="0"/>
              <a:t> and </a:t>
            </a:r>
            <a:r>
              <a:rPr lang="en-US" i="1" u="sng" dirty="0"/>
              <a:t>include</a:t>
            </a:r>
            <a:r>
              <a:rPr lang="en-US" u="sng" dirty="0"/>
              <a:t> local communities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DBFE3C0-3972-F57E-F58C-DB8B02EDC454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5600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70AD-46ED-73D5-5448-1BAFF720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Renewable power system for an off-grid system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12D6754-6D15-F580-0610-09A889BD4582}"/>
              </a:ext>
            </a:extLst>
          </p:cNvPr>
          <p:cNvSpPr>
            <a:spLocks noGrp="1"/>
          </p:cNvSpPr>
          <p:nvPr/>
        </p:nvSpPr>
        <p:spPr>
          <a:xfrm>
            <a:off x="6789386" y="1780812"/>
            <a:ext cx="5133975" cy="4279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250"/>
              </a:spcBef>
            </a:pPr>
            <a:r>
              <a:rPr lang="en-US" sz="2200" b="1">
                <a:latin typeface="Arial"/>
                <a:cs typeface="Arial"/>
              </a:rPr>
              <a:t>Projected operation:</a:t>
            </a:r>
            <a:r>
              <a:rPr lang="en-US" sz="2200">
                <a:latin typeface="Arial"/>
                <a:cs typeface="Arial"/>
              </a:rPr>
              <a:t> 2030</a:t>
            </a:r>
            <a:endParaRPr lang="en-US" sz="2200">
              <a:solidFill>
                <a:srgbClr val="5E5E5E"/>
              </a:solidFill>
              <a:latin typeface="Arial"/>
              <a:cs typeface="Arial"/>
            </a:endParaRPr>
          </a:p>
          <a:p>
            <a:pPr>
              <a:spcBef>
                <a:spcPts val="2250"/>
              </a:spcBef>
            </a:pPr>
            <a:r>
              <a:rPr lang="en-US" sz="2200" b="1">
                <a:latin typeface="Arial"/>
                <a:cs typeface="Arial"/>
              </a:rPr>
              <a:t>Considerations:</a:t>
            </a:r>
            <a:endParaRPr lang="en-US" sz="2200">
              <a:solidFill>
                <a:srgbClr val="5E5E5E"/>
              </a:solidFill>
              <a:latin typeface="Arial"/>
              <a:cs typeface="Arial"/>
            </a:endParaRPr>
          </a:p>
          <a:p>
            <a:pPr lvl="1">
              <a:spcBef>
                <a:spcPts val="2250"/>
              </a:spcBef>
            </a:pPr>
            <a:r>
              <a:rPr lang="en-GB" sz="2200">
                <a:latin typeface="Arial"/>
                <a:cs typeface="Arial"/>
              </a:rPr>
              <a:t>Wind generation is not possible</a:t>
            </a:r>
            <a:endParaRPr lang="en-US" sz="2200">
              <a:solidFill>
                <a:srgbClr val="5E5E5E"/>
              </a:solidFill>
              <a:latin typeface="Arial"/>
              <a:cs typeface="Arial"/>
            </a:endParaRPr>
          </a:p>
          <a:p>
            <a:pPr lvl="1">
              <a:spcBef>
                <a:spcPts val="2250"/>
              </a:spcBef>
            </a:pPr>
            <a:r>
              <a:rPr lang="en-GB" sz="2200">
                <a:latin typeface="Arial"/>
                <a:cs typeface="Arial"/>
              </a:rPr>
              <a:t>High altitude of 5000m or 2500m above sea level</a:t>
            </a:r>
            <a:endParaRPr lang="en-US" sz="2200">
              <a:solidFill>
                <a:srgbClr val="5E5E5E"/>
              </a:solidFill>
              <a:latin typeface="Arial"/>
              <a:cs typeface="Arial"/>
            </a:endParaRPr>
          </a:p>
          <a:p>
            <a:pPr lvl="1">
              <a:spcBef>
                <a:spcPts val="2250"/>
              </a:spcBef>
            </a:pPr>
            <a:r>
              <a:rPr lang="en-GB" sz="2200">
                <a:latin typeface="Arial"/>
                <a:cs typeface="Arial"/>
              </a:rPr>
              <a:t>No transmission line</a:t>
            </a:r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5E3A5-C5D3-C23E-DDDE-4604C3337FF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/>
          <a:stretch/>
        </p:blipFill>
        <p:spPr bwMode="auto">
          <a:xfrm>
            <a:off x="838200" y="1690688"/>
            <a:ext cx="5311881" cy="43194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C8ED756-E8C8-A621-B9FA-986E9CC8E182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4918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0F510-795A-FB89-73EA-AABFB2A78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A6A62-7207-A718-7A1A-AC1F6BB1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Renewable power system for an off-grid system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79886F4-6B28-CC03-3A74-F0B909AC6832}"/>
              </a:ext>
            </a:extLst>
          </p:cNvPr>
          <p:cNvSpPr txBox="1"/>
          <p:nvPr/>
        </p:nvSpPr>
        <p:spPr>
          <a:xfrm>
            <a:off x="3807859" y="1803654"/>
            <a:ext cx="421582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b="1"/>
              <a:t>Renewable energy system for </a:t>
            </a:r>
            <a:r>
              <a:rPr lang="en-US" b="1" err="1"/>
              <a:t>AtLAST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415C66-64CE-E2AE-8FE9-B5D650F22593}"/>
              </a:ext>
            </a:extLst>
          </p:cNvPr>
          <p:cNvGrpSpPr/>
          <p:nvPr/>
        </p:nvGrpSpPr>
        <p:grpSpPr>
          <a:xfrm>
            <a:off x="1103526" y="3019955"/>
            <a:ext cx="6459020" cy="1141190"/>
            <a:chOff x="1103526" y="3019955"/>
            <a:chExt cx="6459020" cy="114119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5036C26-A154-3706-8612-225EE5B8467A}"/>
                </a:ext>
              </a:extLst>
            </p:cNvPr>
            <p:cNvGrpSpPr/>
            <p:nvPr/>
          </p:nvGrpSpPr>
          <p:grpSpPr>
            <a:xfrm>
              <a:off x="1103526" y="3019956"/>
              <a:ext cx="2743200" cy="1141189"/>
              <a:chOff x="1103526" y="3019956"/>
              <a:chExt cx="2743200" cy="1141189"/>
            </a:xfrm>
          </p:grpSpPr>
          <p:sp>
            <p:nvSpPr>
              <p:cNvPr id="18" name="TextBox 4">
                <a:extLst>
                  <a:ext uri="{FF2B5EF4-FFF2-40B4-BE49-F238E27FC236}">
                    <a16:creationId xmlns:a16="http://schemas.microsoft.com/office/drawing/2014/main" id="{5FF5955D-2B4C-C252-8A96-8EBAD571CF6C}"/>
                  </a:ext>
                </a:extLst>
              </p:cNvPr>
              <p:cNvSpPr txBox="1"/>
              <p:nvPr/>
            </p:nvSpPr>
            <p:spPr>
              <a:xfrm>
                <a:off x="1103526" y="3019956"/>
                <a:ext cx="2743200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indent="0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>
                    <a:solidFill>
                      <a:srgbClr val="ED7D31"/>
                    </a:solidFill>
                  </a:rPr>
                  <a:t>Economic</a:t>
                </a:r>
                <a:endParaRPr lang="en-US" sz="2400" b="1" i="0" u="none" strike="noStrike" cap="none" spc="0" normalizeH="0" baseline="0">
                  <a:ln>
                    <a:noFill/>
                  </a:ln>
                  <a:solidFill>
                    <a:srgbClr val="ED7D31"/>
                  </a:solidFill>
                  <a:effectLst/>
                  <a:uFillTx/>
                  <a:latin typeface="+mn-lt"/>
                </a:endParaRPr>
              </a:p>
            </p:txBody>
          </p:sp>
          <p:sp>
            <p:nvSpPr>
              <p:cNvPr id="20" name="Arrow: Down 19">
                <a:extLst>
                  <a:ext uri="{FF2B5EF4-FFF2-40B4-BE49-F238E27FC236}">
                    <a16:creationId xmlns:a16="http://schemas.microsoft.com/office/drawing/2014/main" id="{A1DA0E56-80C9-D127-D715-B95E1298352D}"/>
                  </a:ext>
                </a:extLst>
              </p:cNvPr>
              <p:cNvSpPr/>
              <p:nvPr/>
            </p:nvSpPr>
            <p:spPr>
              <a:xfrm>
                <a:off x="2295187" y="3490961"/>
                <a:ext cx="356205" cy="670184"/>
              </a:xfrm>
              <a:prstGeom prst="downArrow">
                <a:avLst/>
              </a:prstGeom>
              <a:solidFill>
                <a:srgbClr val="ED7D3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23845A7-E942-8DD4-353B-AB0576C9B770}"/>
                </a:ext>
              </a:extLst>
            </p:cNvPr>
            <p:cNvGrpSpPr/>
            <p:nvPr/>
          </p:nvGrpSpPr>
          <p:grpSpPr>
            <a:xfrm>
              <a:off x="4819346" y="3019955"/>
              <a:ext cx="2743200" cy="1141189"/>
              <a:chOff x="4819346" y="3019955"/>
              <a:chExt cx="2743200" cy="1141189"/>
            </a:xfrm>
          </p:grpSpPr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4A311D90-130D-6BB6-94E1-5502ED67F095}"/>
                  </a:ext>
                </a:extLst>
              </p:cNvPr>
              <p:cNvSpPr txBox="1"/>
              <p:nvPr/>
            </p:nvSpPr>
            <p:spPr>
              <a:xfrm>
                <a:off x="4819346" y="3019955"/>
                <a:ext cx="2743200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indent="0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>
                    <a:solidFill>
                      <a:srgbClr val="008000"/>
                    </a:solidFill>
                  </a:rPr>
                  <a:t>Environmental</a:t>
                </a:r>
                <a:endParaRPr lang="en-US" sz="2400" b="1" i="0" u="none" strike="noStrike" cap="none" spc="0" normalizeH="0" baseline="0">
                  <a:ln>
                    <a:noFill/>
                  </a:ln>
                  <a:solidFill>
                    <a:srgbClr val="008000"/>
                  </a:solidFill>
                  <a:effectLst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Arrow: Down 16">
                <a:extLst>
                  <a:ext uri="{FF2B5EF4-FFF2-40B4-BE49-F238E27FC236}">
                    <a16:creationId xmlns:a16="http://schemas.microsoft.com/office/drawing/2014/main" id="{A2C205AA-F582-11BD-92E2-EA6A8F133060}"/>
                  </a:ext>
                </a:extLst>
              </p:cNvPr>
              <p:cNvSpPr/>
              <p:nvPr/>
            </p:nvSpPr>
            <p:spPr>
              <a:xfrm>
                <a:off x="6011007" y="3490960"/>
                <a:ext cx="356205" cy="670184"/>
              </a:xfrm>
              <a:prstGeom prst="downArrow">
                <a:avLst/>
              </a:prstGeom>
              <a:solidFill>
                <a:srgbClr val="008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1pPr>
                <a:lvl2pPr marL="0" marR="0" indent="457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2pPr>
                <a:lvl3pPr marL="0" marR="0" indent="914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3pPr>
                <a:lvl4pPr marL="0" marR="0" indent="1371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4pPr>
                <a:lvl5pPr marL="0" marR="0" indent="18288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5pPr>
                <a:lvl6pPr marL="0" marR="0" indent="22860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0" marR="0" indent="27432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0" marR="0" indent="32004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0" marR="0" indent="365760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cap="none" spc="0" normalizeH="0" baseline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sp>
        <p:nvSpPr>
          <p:cNvPr id="7" name="Left Brace 6">
            <a:extLst>
              <a:ext uri="{FF2B5EF4-FFF2-40B4-BE49-F238E27FC236}">
                <a16:creationId xmlns:a16="http://schemas.microsoft.com/office/drawing/2014/main" id="{A006DFD3-D19B-40F9-A9CA-932331B35F54}"/>
              </a:ext>
            </a:extLst>
          </p:cNvPr>
          <p:cNvSpPr/>
          <p:nvPr/>
        </p:nvSpPr>
        <p:spPr>
          <a:xfrm rot="5400000">
            <a:off x="5971721" y="-1252913"/>
            <a:ext cx="309559" cy="8405971"/>
          </a:xfrm>
          <a:prstGeom prst="lef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91439" tIns="45719" rIns="91439" bIns="45719" numCol="1" spcCol="3810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BA566E0B-145D-43D7-ECA0-52201153B35D}"/>
              </a:ext>
            </a:extLst>
          </p:cNvPr>
          <p:cNvSpPr txBox="1"/>
          <p:nvPr/>
        </p:nvSpPr>
        <p:spPr>
          <a:xfrm>
            <a:off x="8697840" y="3019956"/>
            <a:ext cx="27432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defTabSz="24383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1">
                <a:solidFill>
                  <a:srgbClr val="7030A0"/>
                </a:solidFill>
              </a:rPr>
              <a:t>Social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E2A8265-5F79-B9B8-8460-4F811F0957EE}"/>
              </a:ext>
            </a:extLst>
          </p:cNvPr>
          <p:cNvSpPr/>
          <p:nvPr/>
        </p:nvSpPr>
        <p:spPr>
          <a:xfrm>
            <a:off x="9889501" y="3508084"/>
            <a:ext cx="356205" cy="670184"/>
          </a:xfrm>
          <a:prstGeom prst="downArrow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BF3C028-59F4-DFC4-BC72-6C9B5234D705}"/>
              </a:ext>
            </a:extLst>
          </p:cNvPr>
          <p:cNvSpPr>
            <a:spLocks noGrp="1"/>
          </p:cNvSpPr>
          <p:nvPr/>
        </p:nvSpPr>
        <p:spPr>
          <a:xfrm>
            <a:off x="4886160" y="6528626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AEAF91CA-BBC6-4742-A1D5-B112A45101BC}" type="slidenum">
              <a:rPr lang="en-NO" smtClean="0"/>
              <a:pPr/>
              <a:t>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11083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992</Words>
  <Application>Microsoft Macintosh PowerPoint</Application>
  <PresentationFormat>Widescreen</PresentationFormat>
  <Paragraphs>186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Cambria Math</vt:lpstr>
      <vt:lpstr>Courier New</vt:lpstr>
      <vt:lpstr>Helvetica Neue</vt:lpstr>
      <vt:lpstr>Helvetica Neue Medium</vt:lpstr>
      <vt:lpstr>Wingdings</vt:lpstr>
      <vt:lpstr>Office Theme</vt:lpstr>
      <vt:lpstr>Designing a sustainable off-grid power system in the Atacama Desert for AtLAST</vt:lpstr>
      <vt:lpstr>Chajnantor Plateau, Antofagasta, Chile</vt:lpstr>
      <vt:lpstr>Chajnantor Plateau, Antofagasta, Chile</vt:lpstr>
      <vt:lpstr>Chajnantor Plateau, Antofagasta, Chile</vt:lpstr>
      <vt:lpstr>Chajnantor Plateau, Antofagasta, Chile</vt:lpstr>
      <vt:lpstr>AtLAST</vt:lpstr>
      <vt:lpstr>PowerPoint Presentation</vt:lpstr>
      <vt:lpstr>Renewable power system for an off-grid system</vt:lpstr>
      <vt:lpstr>Renewable power system for an off-grid system</vt:lpstr>
      <vt:lpstr>Renewable power system for an off-grid system</vt:lpstr>
      <vt:lpstr>Renewable power system for an off-grid system</vt:lpstr>
      <vt:lpstr>Renewable power system for an off-grid system</vt:lpstr>
      <vt:lpstr>Renewable power system for an off-grid system</vt:lpstr>
      <vt:lpstr>Renewable power system for an off-grid system</vt:lpstr>
      <vt:lpstr>Life Cycle Assessment of a Renewable Power System</vt:lpstr>
      <vt:lpstr>Life Cycle Assessment of a Renewable Power System</vt:lpstr>
      <vt:lpstr>Life Cycle Assessment of a Renewable Power System</vt:lpstr>
      <vt:lpstr>Life Cycle Assessment of a Renewable Power System</vt:lpstr>
      <vt:lpstr>Renewable power system for an off-grid system</vt:lpstr>
      <vt:lpstr>Renewable power system for an off-grid system</vt:lpstr>
      <vt:lpstr>Renewable power system for an off-grid system</vt:lpstr>
      <vt:lpstr>Chajnantor Plateau, Antofagasta, Chile</vt:lpstr>
      <vt:lpstr>MAMCA: Multi-Actor Multi-Criteria Analysis</vt:lpstr>
      <vt:lpstr>Workshops</vt:lpstr>
      <vt:lpstr>PowerPoint Presentation</vt:lpstr>
      <vt:lpstr>Main takeaways</vt:lpstr>
      <vt:lpstr>Thank you for your attention!</vt:lpstr>
      <vt:lpstr>Future Steps – AtLAST2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Claudia Cicone</dc:creator>
  <cp:lastModifiedBy>Guillermo Andrés Valenzuela Venegas</cp:lastModifiedBy>
  <cp:revision>5</cp:revision>
  <cp:lastPrinted>2024-12-03T11:01:58Z</cp:lastPrinted>
  <dcterms:created xsi:type="dcterms:W3CDTF">2024-11-20T06:40:50Z</dcterms:created>
  <dcterms:modified xsi:type="dcterms:W3CDTF">2026-05-28T15:36:47Z</dcterms:modified>
</cp:coreProperties>
</file>